
<file path=[Content_Types].xml><?xml version="1.0" encoding="utf-8"?>
<Types xmlns="http://schemas.openxmlformats.org/package/2006/content-types">
  <Default Extension="png" ContentType="image/png"/>
  <Default Extension="tmp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8"/>
  </p:notesMasterIdLst>
  <p:sldIdLst>
    <p:sldId id="277" r:id="rId2"/>
    <p:sldId id="329" r:id="rId3"/>
    <p:sldId id="327" r:id="rId4"/>
    <p:sldId id="330" r:id="rId5"/>
    <p:sldId id="313" r:id="rId6"/>
    <p:sldId id="331" r:id="rId7"/>
    <p:sldId id="316" r:id="rId8"/>
    <p:sldId id="318" r:id="rId9"/>
    <p:sldId id="317" r:id="rId10"/>
    <p:sldId id="319" r:id="rId11"/>
    <p:sldId id="314" r:id="rId12"/>
    <p:sldId id="315" r:id="rId13"/>
    <p:sldId id="332" r:id="rId14"/>
    <p:sldId id="320" r:id="rId15"/>
    <p:sldId id="328" r:id="rId16"/>
    <p:sldId id="323" r:id="rId17"/>
  </p:sldIdLst>
  <p:sldSz cx="9144000" cy="6858000" type="screen4x3"/>
  <p:notesSz cx="7099300" cy="10234613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Jaime López Sanz" initials="JLS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65CD4D"/>
    <a:srgbClr val="336600"/>
    <a:srgbClr val="006600"/>
    <a:srgbClr val="008000"/>
    <a:srgbClr val="CC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Sin estilo, cuadrícula de la tab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73A0DAA-6AF3-43AB-8588-CEC1D06C72B9}" styleName="Estilo medio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5AB1C69-6EDB-4FF4-983F-18BD219EF322}" styleName="Estilo medio 2 - Énfasis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EB344D84-9AFB-497E-A393-DC336BA19D2E}" styleName="Estilo medio 3 - Énfasis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91EBBBCC-DAD2-459C-BE2E-F6DE35CF9A28}" styleName="Estilo oscuro 2 - Énfasis 3/Énfasis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319" autoAdjust="0"/>
    <p:restoredTop sz="99467" autoAdjust="0"/>
  </p:normalViewPr>
  <p:slideViewPr>
    <p:cSldViewPr>
      <p:cViewPr>
        <p:scale>
          <a:sx n="80" d="100"/>
          <a:sy n="80" d="100"/>
        </p:scale>
        <p:origin x="-2838" y="-8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2" y="4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4021296" y="4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fld id="{0ECC203B-20E3-497F-8FC7-8C0A26CEF6B4}" type="datetimeFigureOut">
              <a:rPr lang="es-ES" smtClean="0"/>
              <a:t>22/03/2021</a:t>
            </a:fld>
            <a:endParaRPr lang="es-ES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992188" y="768350"/>
            <a:ext cx="5114925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8" tIns="49524" rIns="99048" bIns="49524" rtlCol="0" anchor="ctr"/>
          <a:lstStyle/>
          <a:p>
            <a:endParaRPr lang="es-ES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709930" y="4861441"/>
            <a:ext cx="5679440" cy="4605576"/>
          </a:xfrm>
          <a:prstGeom prst="rect">
            <a:avLst/>
          </a:prstGeom>
        </p:spPr>
        <p:txBody>
          <a:bodyPr vert="horz" lIns="99048" tIns="49524" rIns="99048" bIns="49524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2" y="972111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4021296" y="972111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0676BFF6-188F-4A1A-9F9A-B6C94BDEAD4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341422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4145" eaLnBrk="0" hangingPunct="0">
              <a:defRPr sz="1200" b="1">
                <a:solidFill>
                  <a:schemeClr val="bg1"/>
                </a:solidFill>
                <a:latin typeface="Frutiger-Bold" charset="0"/>
              </a:defRPr>
            </a:lvl1pPr>
            <a:lvl2pPr marL="765636" indent="-294477" defTabSz="934145" eaLnBrk="0" hangingPunct="0">
              <a:defRPr sz="1200" b="1">
                <a:solidFill>
                  <a:schemeClr val="bg1"/>
                </a:solidFill>
                <a:latin typeface="Frutiger-Bold" charset="0"/>
              </a:defRPr>
            </a:lvl2pPr>
            <a:lvl3pPr marL="1177904" indent="-235582" defTabSz="934145" eaLnBrk="0" hangingPunct="0">
              <a:defRPr sz="1200" b="1">
                <a:solidFill>
                  <a:schemeClr val="bg1"/>
                </a:solidFill>
                <a:latin typeface="Frutiger-Bold" charset="0"/>
              </a:defRPr>
            </a:lvl3pPr>
            <a:lvl4pPr marL="1649066" indent="-235582" defTabSz="934145" eaLnBrk="0" hangingPunct="0">
              <a:defRPr sz="1200" b="1">
                <a:solidFill>
                  <a:schemeClr val="bg1"/>
                </a:solidFill>
                <a:latin typeface="Frutiger-Bold" charset="0"/>
              </a:defRPr>
            </a:lvl4pPr>
            <a:lvl5pPr marL="2120228" indent="-235582" defTabSz="934145" eaLnBrk="0" hangingPunct="0">
              <a:defRPr sz="1200" b="1">
                <a:solidFill>
                  <a:schemeClr val="bg1"/>
                </a:solidFill>
                <a:latin typeface="Frutiger-Bold" charset="0"/>
              </a:defRPr>
            </a:lvl5pPr>
            <a:lvl6pPr marL="2591386" indent="-235582" algn="ctr" defTabSz="934145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bg1"/>
                </a:solidFill>
                <a:latin typeface="Frutiger-Bold" charset="0"/>
              </a:defRPr>
            </a:lvl6pPr>
            <a:lvl7pPr marL="3062552" indent="-235582" algn="ctr" defTabSz="934145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bg1"/>
                </a:solidFill>
                <a:latin typeface="Frutiger-Bold" charset="0"/>
              </a:defRPr>
            </a:lvl7pPr>
            <a:lvl8pPr marL="3533714" indent="-235582" algn="ctr" defTabSz="934145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bg1"/>
                </a:solidFill>
                <a:latin typeface="Frutiger-Bold" charset="0"/>
              </a:defRPr>
            </a:lvl8pPr>
            <a:lvl9pPr marL="4004873" indent="-235582" algn="ctr" defTabSz="934145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bg1"/>
                </a:solidFill>
                <a:latin typeface="Frutiger-Bold" charset="0"/>
              </a:defRPr>
            </a:lvl9pPr>
          </a:lstStyle>
          <a:p>
            <a:pPr eaLnBrk="1" hangingPunct="1"/>
            <a:fld id="{A1F9F9E3-B19F-462C-A571-BB1D6FDCBF8B}" type="slidenum">
              <a:rPr lang="es-ES" sz="1400" b="0">
                <a:solidFill>
                  <a:prstClr val="black"/>
                </a:solidFill>
                <a:latin typeface="Arial" pitchFamily="34" charset="0"/>
              </a:rPr>
              <a:pPr eaLnBrk="1" hangingPunct="1"/>
              <a:t>1</a:t>
            </a:fld>
            <a:endParaRPr lang="es-ES" sz="1400" b="0" dirty="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100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641" name="Rectangle 7"/>
          <p:cNvSpPr txBox="1">
            <a:spLocks noGrp="1" noChangeArrowheads="1"/>
          </p:cNvSpPr>
          <p:nvPr/>
        </p:nvSpPr>
        <p:spPr bwMode="auto">
          <a:xfrm>
            <a:off x="3986015" y="10552740"/>
            <a:ext cx="3049715" cy="5552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8784" tIns="49395" rIns="98784" bIns="49395" anchor="b"/>
          <a:lstStyle/>
          <a:p>
            <a:pPr algn="r" defTabSz="985902" fontAlgn="base">
              <a:spcBef>
                <a:spcPct val="0"/>
              </a:spcBef>
              <a:spcAft>
                <a:spcPct val="0"/>
              </a:spcAft>
            </a:pPr>
            <a:fld id="{8CF4E3E4-E045-42BC-8A28-B888C905A7C4}" type="slidenum">
              <a:rPr lang="en-US" sz="120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pPr algn="r" defTabSz="985902" fontAlgn="base">
                <a:spcBef>
                  <a:spcPct val="0"/>
                </a:spcBef>
                <a:spcAft>
                  <a:spcPct val="0"/>
                </a:spcAft>
              </a:pPr>
              <a:t>8</a:t>
            </a:fld>
            <a:endParaRPr lang="en-US" sz="1200" dirty="0">
              <a:solidFill>
                <a:srgbClr val="000000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496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49300" y="838200"/>
            <a:ext cx="5548313" cy="4160838"/>
          </a:xfrm>
          <a:ln/>
        </p:spPr>
      </p:sp>
      <p:sp>
        <p:nvSpPr>
          <p:cNvPr id="4966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3351" y="5277665"/>
            <a:ext cx="5630157" cy="4994839"/>
          </a:xfrm>
          <a:noFill/>
          <a:ln/>
        </p:spPr>
        <p:txBody>
          <a:bodyPr lIns="98784" tIns="49395" rIns="98784" bIns="49395"/>
          <a:lstStyle/>
          <a:p>
            <a:pPr eaLnBrk="1" hangingPunct="1"/>
            <a:endParaRPr lang="es-ES_tradnl" dirty="0" smtClean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30347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641" name="Rectangle 7"/>
          <p:cNvSpPr txBox="1">
            <a:spLocks noGrp="1" noChangeArrowheads="1"/>
          </p:cNvSpPr>
          <p:nvPr/>
        </p:nvSpPr>
        <p:spPr bwMode="auto">
          <a:xfrm>
            <a:off x="3986015" y="10552740"/>
            <a:ext cx="3049715" cy="5552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8784" tIns="49395" rIns="98784" bIns="49395" anchor="b"/>
          <a:lstStyle/>
          <a:p>
            <a:pPr algn="r" defTabSz="985902" fontAlgn="base">
              <a:spcBef>
                <a:spcPct val="0"/>
              </a:spcBef>
              <a:spcAft>
                <a:spcPct val="0"/>
              </a:spcAft>
            </a:pPr>
            <a:fld id="{8CF4E3E4-E045-42BC-8A28-B888C905A7C4}" type="slidenum">
              <a:rPr lang="en-US" sz="120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pPr algn="r" defTabSz="985902" fontAlgn="base">
                <a:spcBef>
                  <a:spcPct val="0"/>
                </a:spcBef>
                <a:spcAft>
                  <a:spcPct val="0"/>
                </a:spcAft>
              </a:pPr>
              <a:t>9</a:t>
            </a:fld>
            <a:endParaRPr lang="en-US" sz="1200" dirty="0">
              <a:solidFill>
                <a:srgbClr val="000000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496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49300" y="838200"/>
            <a:ext cx="5548313" cy="4160838"/>
          </a:xfrm>
          <a:ln/>
        </p:spPr>
      </p:sp>
      <p:sp>
        <p:nvSpPr>
          <p:cNvPr id="4966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3351" y="5277665"/>
            <a:ext cx="5630157" cy="4994839"/>
          </a:xfrm>
          <a:noFill/>
          <a:ln/>
        </p:spPr>
        <p:txBody>
          <a:bodyPr lIns="98784" tIns="49395" rIns="98784" bIns="49395"/>
          <a:lstStyle/>
          <a:p>
            <a:pPr eaLnBrk="1" hangingPunct="1"/>
            <a:endParaRPr lang="es-ES_tradnl" dirty="0" smtClean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54313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641" name="Rectangle 7"/>
          <p:cNvSpPr txBox="1">
            <a:spLocks noGrp="1" noChangeArrowheads="1"/>
          </p:cNvSpPr>
          <p:nvPr/>
        </p:nvSpPr>
        <p:spPr bwMode="auto">
          <a:xfrm>
            <a:off x="3986015" y="10552740"/>
            <a:ext cx="3049715" cy="5552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8784" tIns="49395" rIns="98784" bIns="49395" anchor="b"/>
          <a:lstStyle/>
          <a:p>
            <a:pPr algn="r" defTabSz="985902" fontAlgn="base">
              <a:spcBef>
                <a:spcPct val="0"/>
              </a:spcBef>
              <a:spcAft>
                <a:spcPct val="0"/>
              </a:spcAft>
            </a:pPr>
            <a:fld id="{8CF4E3E4-E045-42BC-8A28-B888C905A7C4}" type="slidenum">
              <a:rPr lang="en-US" sz="120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pPr algn="r" defTabSz="985902" fontAlgn="base">
                <a:spcBef>
                  <a:spcPct val="0"/>
                </a:spcBef>
                <a:spcAft>
                  <a:spcPct val="0"/>
                </a:spcAft>
              </a:pPr>
              <a:t>10</a:t>
            </a:fld>
            <a:endParaRPr lang="en-US" sz="1200" dirty="0">
              <a:solidFill>
                <a:srgbClr val="000000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496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49300" y="838200"/>
            <a:ext cx="5548313" cy="4160838"/>
          </a:xfrm>
          <a:ln/>
        </p:spPr>
      </p:sp>
      <p:sp>
        <p:nvSpPr>
          <p:cNvPr id="4966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3351" y="5277665"/>
            <a:ext cx="5630157" cy="4994839"/>
          </a:xfrm>
          <a:noFill/>
          <a:ln/>
        </p:spPr>
        <p:txBody>
          <a:bodyPr lIns="98784" tIns="49395" rIns="98784" bIns="49395"/>
          <a:lstStyle/>
          <a:p>
            <a:pPr eaLnBrk="1" hangingPunct="1"/>
            <a:endParaRPr lang="es-ES_tradnl" dirty="0" smtClean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00683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>
            <a:lvl1pPr>
              <a:defRPr sz="3200" b="1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s-ES_tradnl" dirty="0" err="1" smtClean="0"/>
              <a:t>Click</a:t>
            </a:r>
            <a:r>
              <a:rPr lang="es-ES_tradnl" dirty="0" smtClean="0"/>
              <a:t> </a:t>
            </a:r>
            <a:r>
              <a:rPr lang="es-ES_tradnl" dirty="0" err="1" smtClean="0"/>
              <a:t>to</a:t>
            </a:r>
            <a:r>
              <a:rPr lang="es-ES_tradnl" dirty="0" smtClean="0"/>
              <a:t> </a:t>
            </a:r>
            <a:r>
              <a:rPr lang="es-ES_tradnl" dirty="0" err="1" smtClean="0"/>
              <a:t>edit</a:t>
            </a:r>
            <a:r>
              <a:rPr lang="es-ES_tradnl" dirty="0" smtClean="0"/>
              <a:t> Master </a:t>
            </a:r>
            <a:r>
              <a:rPr lang="es-ES_tradnl" dirty="0" err="1" smtClean="0"/>
              <a:t>title</a:t>
            </a:r>
            <a:r>
              <a:rPr lang="es-ES_tradnl" dirty="0" smtClean="0"/>
              <a:t> </a:t>
            </a:r>
            <a:r>
              <a:rPr lang="es-ES_tradnl" dirty="0" err="1" smtClean="0"/>
              <a:t>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 sz="14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_tradnl" dirty="0" err="1" smtClean="0"/>
              <a:t>Click</a:t>
            </a:r>
            <a:r>
              <a:rPr lang="es-ES_tradnl" dirty="0" smtClean="0"/>
              <a:t> </a:t>
            </a:r>
            <a:r>
              <a:rPr lang="es-ES_tradnl" dirty="0" err="1" smtClean="0"/>
              <a:t>to</a:t>
            </a:r>
            <a:r>
              <a:rPr lang="es-ES_tradnl" dirty="0" smtClean="0"/>
              <a:t> </a:t>
            </a:r>
            <a:r>
              <a:rPr lang="es-ES_tradnl" dirty="0" err="1" smtClean="0"/>
              <a:t>edit</a:t>
            </a:r>
            <a:r>
              <a:rPr lang="es-ES_tradnl" dirty="0" smtClean="0"/>
              <a:t> Master </a:t>
            </a:r>
            <a:r>
              <a:rPr lang="es-ES_tradnl" dirty="0" err="1" smtClean="0"/>
              <a:t>subtitle</a:t>
            </a:r>
            <a:r>
              <a:rPr lang="es-ES_tradnl" dirty="0" smtClean="0"/>
              <a:t> </a:t>
            </a:r>
            <a:r>
              <a:rPr lang="es-ES_tradnl" dirty="0" err="1" smtClean="0"/>
              <a:t>style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516799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3A6018EB-6A65-7D48-B5CD-B61D7EAE75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43D328FD-BBFC-7C4D-A7C5-ADA3DA60B5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/>
              <a:t>Editar los estilos de texto del patrón
Segundo nivel
Tercer nivel
Cuarto nivel
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5BE4B34B-6D32-3D4E-9808-C922DB7F46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E7B17840-E6AB-AD44-8C36-74218D296C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091A79F9-7152-0B48-8B3E-1CDD900301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CEFB5AFF-E27E-8B49-BAFD-82151293204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35712220"/>
      </p:ext>
    </p:extLst>
  </p:cSld>
  <p:clrMapOvr>
    <a:masterClrMapping/>
  </p:clrMapOvr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s-ES_tradnl" dirty="0" err="1" smtClean="0"/>
              <a:t>Click</a:t>
            </a:r>
            <a:r>
              <a:rPr lang="es-ES_tradnl" dirty="0" smtClean="0"/>
              <a:t> </a:t>
            </a:r>
            <a:r>
              <a:rPr lang="es-ES_tradnl" dirty="0" err="1" smtClean="0"/>
              <a:t>to</a:t>
            </a:r>
            <a:r>
              <a:rPr lang="es-ES_tradnl" dirty="0" smtClean="0"/>
              <a:t> </a:t>
            </a:r>
            <a:r>
              <a:rPr lang="es-ES_tradnl" dirty="0" err="1" smtClean="0"/>
              <a:t>edit</a:t>
            </a:r>
            <a:r>
              <a:rPr lang="es-ES_tradnl" dirty="0" smtClean="0"/>
              <a:t> Master </a:t>
            </a:r>
            <a:r>
              <a:rPr lang="es-ES_tradnl" dirty="0" err="1" smtClean="0"/>
              <a:t>title</a:t>
            </a:r>
            <a:r>
              <a:rPr lang="es-ES_tradnl" dirty="0" smtClean="0"/>
              <a:t> </a:t>
            </a:r>
            <a:r>
              <a:rPr lang="es-ES_tradnl" dirty="0" err="1" smtClean="0"/>
              <a:t>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_tradnl" dirty="0" err="1" smtClean="0"/>
              <a:t>Click</a:t>
            </a:r>
            <a:r>
              <a:rPr lang="es-ES_tradnl" dirty="0" smtClean="0"/>
              <a:t> </a:t>
            </a:r>
            <a:r>
              <a:rPr lang="es-ES_tradnl" dirty="0" err="1" smtClean="0"/>
              <a:t>to</a:t>
            </a:r>
            <a:r>
              <a:rPr lang="es-ES_tradnl" dirty="0" smtClean="0"/>
              <a:t> </a:t>
            </a:r>
            <a:r>
              <a:rPr lang="es-ES_tradnl" dirty="0" err="1" smtClean="0"/>
              <a:t>edit</a:t>
            </a:r>
            <a:r>
              <a:rPr lang="es-ES_tradnl" dirty="0" smtClean="0"/>
              <a:t> Master </a:t>
            </a:r>
            <a:r>
              <a:rPr lang="es-ES_tradnl" dirty="0" err="1" smtClean="0"/>
              <a:t>text</a:t>
            </a:r>
            <a:r>
              <a:rPr lang="es-ES_tradnl" dirty="0" smtClean="0"/>
              <a:t> </a:t>
            </a:r>
            <a:r>
              <a:rPr lang="es-ES_tradnl" dirty="0" err="1" smtClean="0"/>
              <a:t>styles</a:t>
            </a:r>
            <a:endParaRPr lang="es-ES_tradnl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406581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85800"/>
            <a:ext cx="8229600" cy="838200"/>
          </a:xfrm>
          <a:prstGeom prst="rect">
            <a:avLst/>
          </a:prstGeom>
        </p:spPr>
        <p:txBody>
          <a:bodyPr/>
          <a:lstStyle>
            <a:lvl1pPr>
              <a:defRPr sz="1800" b="1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s-ES_tradnl" dirty="0" err="1" smtClean="0"/>
              <a:t>Click</a:t>
            </a:r>
            <a:r>
              <a:rPr lang="es-ES_tradnl" dirty="0" smtClean="0"/>
              <a:t> </a:t>
            </a:r>
            <a:r>
              <a:rPr lang="es-ES_tradnl" dirty="0" err="1" smtClean="0"/>
              <a:t>to</a:t>
            </a:r>
            <a:r>
              <a:rPr lang="es-ES_tradnl" dirty="0" smtClean="0"/>
              <a:t> </a:t>
            </a:r>
            <a:r>
              <a:rPr lang="es-ES_tradnl" dirty="0" err="1" smtClean="0"/>
              <a:t>edit</a:t>
            </a:r>
            <a:r>
              <a:rPr lang="es-ES_tradnl" dirty="0" smtClean="0"/>
              <a:t> Master </a:t>
            </a:r>
            <a:r>
              <a:rPr lang="es-ES_tradnl" dirty="0" err="1" smtClean="0"/>
              <a:t>title</a:t>
            </a:r>
            <a:r>
              <a:rPr lang="es-ES_tradnl" dirty="0" smtClean="0"/>
              <a:t> </a:t>
            </a:r>
            <a:r>
              <a:rPr lang="es-ES_tradnl" dirty="0" err="1" smtClean="0"/>
              <a:t>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0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1800"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1600"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1400"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1400"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dirty="0" err="1" smtClean="0"/>
              <a:t>Click</a:t>
            </a:r>
            <a:r>
              <a:rPr lang="es-ES_tradnl" dirty="0" smtClean="0"/>
              <a:t> </a:t>
            </a:r>
            <a:r>
              <a:rPr lang="es-ES_tradnl" dirty="0" err="1" smtClean="0"/>
              <a:t>to</a:t>
            </a:r>
            <a:r>
              <a:rPr lang="es-ES_tradnl" dirty="0" smtClean="0"/>
              <a:t> </a:t>
            </a:r>
            <a:r>
              <a:rPr lang="es-ES_tradnl" dirty="0" err="1" smtClean="0"/>
              <a:t>edit</a:t>
            </a:r>
            <a:r>
              <a:rPr lang="es-ES_tradnl" dirty="0" smtClean="0"/>
              <a:t> Master </a:t>
            </a:r>
            <a:r>
              <a:rPr lang="es-ES_tradnl" dirty="0" err="1" smtClean="0"/>
              <a:t>text</a:t>
            </a:r>
            <a:r>
              <a:rPr lang="es-ES_tradnl" dirty="0" smtClean="0"/>
              <a:t> </a:t>
            </a:r>
            <a:r>
              <a:rPr lang="es-ES_tradnl" dirty="0" err="1" smtClean="0"/>
              <a:t>styles</a:t>
            </a:r>
            <a:endParaRPr lang="es-ES_tradnl" dirty="0" smtClean="0"/>
          </a:p>
          <a:p>
            <a:pPr lvl="1"/>
            <a:r>
              <a:rPr lang="es-ES_tradnl" dirty="0" err="1" smtClean="0"/>
              <a:t>Second</a:t>
            </a:r>
            <a:r>
              <a:rPr lang="es-ES_tradnl" dirty="0" smtClean="0"/>
              <a:t> </a:t>
            </a:r>
            <a:r>
              <a:rPr lang="es-ES_tradnl" dirty="0" err="1" smtClean="0"/>
              <a:t>level</a:t>
            </a:r>
            <a:endParaRPr lang="es-ES_tradnl" dirty="0" smtClean="0"/>
          </a:p>
          <a:p>
            <a:pPr lvl="2"/>
            <a:r>
              <a:rPr lang="es-ES_tradnl" dirty="0" err="1" smtClean="0"/>
              <a:t>Third</a:t>
            </a:r>
            <a:r>
              <a:rPr lang="es-ES_tradnl" dirty="0" smtClean="0"/>
              <a:t> </a:t>
            </a:r>
            <a:r>
              <a:rPr lang="es-ES_tradnl" dirty="0" err="1" smtClean="0"/>
              <a:t>level</a:t>
            </a:r>
            <a:endParaRPr lang="es-ES_tradnl" dirty="0" smtClean="0"/>
          </a:p>
          <a:p>
            <a:pPr lvl="3"/>
            <a:r>
              <a:rPr lang="es-ES_tradnl" dirty="0" err="1" smtClean="0"/>
              <a:t>Fourth</a:t>
            </a:r>
            <a:r>
              <a:rPr lang="es-ES_tradnl" dirty="0" smtClean="0"/>
              <a:t> </a:t>
            </a:r>
            <a:r>
              <a:rPr lang="es-ES_tradnl" dirty="0" err="1" smtClean="0"/>
              <a:t>level</a:t>
            </a:r>
            <a:endParaRPr lang="es-ES_tradnl" dirty="0" smtClean="0"/>
          </a:p>
          <a:p>
            <a:pPr lvl="4"/>
            <a:r>
              <a:rPr lang="es-ES_tradnl" dirty="0" err="1" smtClean="0"/>
              <a:t>Fifth</a:t>
            </a:r>
            <a:r>
              <a:rPr lang="es-ES_tradnl" dirty="0" smtClean="0"/>
              <a:t> </a:t>
            </a:r>
            <a:r>
              <a:rPr lang="es-ES_tradnl" dirty="0" err="1" smtClean="0"/>
              <a:t>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dirty="0" err="1" smtClean="0"/>
              <a:t>Click</a:t>
            </a:r>
            <a:r>
              <a:rPr lang="es-ES_tradnl" dirty="0" smtClean="0"/>
              <a:t> </a:t>
            </a:r>
            <a:r>
              <a:rPr lang="es-ES_tradnl" dirty="0" err="1" smtClean="0"/>
              <a:t>to</a:t>
            </a:r>
            <a:r>
              <a:rPr lang="es-ES_tradnl" dirty="0" smtClean="0"/>
              <a:t> </a:t>
            </a:r>
            <a:r>
              <a:rPr lang="es-ES_tradnl" dirty="0" err="1" smtClean="0"/>
              <a:t>edit</a:t>
            </a:r>
            <a:r>
              <a:rPr lang="es-ES_tradnl" dirty="0" smtClean="0"/>
              <a:t> Master </a:t>
            </a:r>
            <a:r>
              <a:rPr lang="es-ES_tradnl" dirty="0" err="1" smtClean="0"/>
              <a:t>text</a:t>
            </a:r>
            <a:r>
              <a:rPr lang="es-ES_tradnl" dirty="0" smtClean="0"/>
              <a:t> </a:t>
            </a:r>
            <a:r>
              <a:rPr lang="es-ES_tradnl" dirty="0" err="1" smtClean="0"/>
              <a:t>styles</a:t>
            </a:r>
            <a:endParaRPr lang="es-ES_tradnl" dirty="0" smtClean="0"/>
          </a:p>
          <a:p>
            <a:pPr lvl="1"/>
            <a:r>
              <a:rPr lang="es-ES_tradnl" dirty="0" err="1" smtClean="0"/>
              <a:t>Second</a:t>
            </a:r>
            <a:r>
              <a:rPr lang="es-ES_tradnl" dirty="0" smtClean="0"/>
              <a:t> </a:t>
            </a:r>
            <a:r>
              <a:rPr lang="es-ES_tradnl" dirty="0" err="1" smtClean="0"/>
              <a:t>level</a:t>
            </a:r>
            <a:endParaRPr lang="es-ES_tradnl" dirty="0" smtClean="0"/>
          </a:p>
          <a:p>
            <a:pPr lvl="2"/>
            <a:r>
              <a:rPr lang="es-ES_tradnl" dirty="0" err="1" smtClean="0"/>
              <a:t>Third</a:t>
            </a:r>
            <a:r>
              <a:rPr lang="es-ES_tradnl" dirty="0" smtClean="0"/>
              <a:t> </a:t>
            </a:r>
            <a:r>
              <a:rPr lang="es-ES_tradnl" dirty="0" err="1" smtClean="0"/>
              <a:t>level</a:t>
            </a:r>
            <a:endParaRPr lang="es-ES_tradnl" dirty="0" smtClean="0"/>
          </a:p>
          <a:p>
            <a:pPr lvl="3"/>
            <a:r>
              <a:rPr lang="es-ES_tradnl" dirty="0" err="1" smtClean="0"/>
              <a:t>Fourth</a:t>
            </a:r>
            <a:r>
              <a:rPr lang="es-ES_tradnl" dirty="0" smtClean="0"/>
              <a:t> </a:t>
            </a:r>
            <a:r>
              <a:rPr lang="es-ES_tradnl" dirty="0" err="1" smtClean="0"/>
              <a:t>level</a:t>
            </a:r>
            <a:endParaRPr lang="es-ES_tradnl" dirty="0" smtClean="0"/>
          </a:p>
          <a:p>
            <a:pPr lvl="4"/>
            <a:r>
              <a:rPr lang="es-ES_tradnl" dirty="0" err="1" smtClean="0"/>
              <a:t>Fifth</a:t>
            </a:r>
            <a:r>
              <a:rPr lang="es-ES_tradnl" dirty="0" smtClean="0"/>
              <a:t> </a:t>
            </a:r>
            <a:r>
              <a:rPr lang="es-ES_tradnl" dirty="0" err="1" smtClean="0"/>
              <a:t>level</a:t>
            </a:r>
            <a:endParaRPr lang="en-GB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91954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4704"/>
            <a:ext cx="8229600" cy="652934"/>
          </a:xfrm>
          <a:prstGeom prst="rect">
            <a:avLst/>
          </a:prstGeom>
        </p:spPr>
        <p:txBody>
          <a:bodyPr/>
          <a:lstStyle>
            <a:lvl1pPr>
              <a:defRPr sz="1800" b="1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s-ES_tradnl" dirty="0" err="1" smtClean="0"/>
              <a:t>Click</a:t>
            </a:r>
            <a:r>
              <a:rPr lang="es-ES_tradnl" dirty="0" smtClean="0"/>
              <a:t> </a:t>
            </a:r>
            <a:r>
              <a:rPr lang="es-ES_tradnl" dirty="0" err="1" smtClean="0"/>
              <a:t>to</a:t>
            </a:r>
            <a:r>
              <a:rPr lang="es-ES_tradnl" dirty="0" smtClean="0"/>
              <a:t> </a:t>
            </a:r>
            <a:r>
              <a:rPr lang="es-ES_tradnl" dirty="0" err="1" smtClean="0"/>
              <a:t>edit</a:t>
            </a:r>
            <a:r>
              <a:rPr lang="es-ES_tradnl" dirty="0" smtClean="0"/>
              <a:t> Master </a:t>
            </a:r>
            <a:r>
              <a:rPr lang="es-ES_tradnl" dirty="0" err="1" smtClean="0"/>
              <a:t>title</a:t>
            </a:r>
            <a:r>
              <a:rPr lang="es-ES_tradnl" dirty="0" smtClean="0"/>
              <a:t> </a:t>
            </a:r>
            <a:r>
              <a:rPr lang="es-ES_tradnl" dirty="0" err="1" smtClean="0"/>
              <a:t>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Click</a:t>
            </a:r>
            <a:r>
              <a:rPr lang="es-ES_tradnl" dirty="0" smtClean="0"/>
              <a:t> </a:t>
            </a:r>
            <a:r>
              <a:rPr lang="es-ES_tradnl" dirty="0" err="1" smtClean="0"/>
              <a:t>to</a:t>
            </a:r>
            <a:r>
              <a:rPr lang="es-ES_tradnl" dirty="0" smtClean="0"/>
              <a:t> </a:t>
            </a:r>
            <a:r>
              <a:rPr lang="es-ES_tradnl" dirty="0" err="1" smtClean="0"/>
              <a:t>edit</a:t>
            </a:r>
            <a:r>
              <a:rPr lang="es-ES_tradnl" dirty="0" smtClean="0"/>
              <a:t> Master </a:t>
            </a:r>
            <a:r>
              <a:rPr lang="es-ES_tradnl" dirty="0" err="1" smtClean="0"/>
              <a:t>text</a:t>
            </a:r>
            <a:r>
              <a:rPr lang="es-ES_tradnl" dirty="0" smtClean="0"/>
              <a:t> </a:t>
            </a:r>
            <a:r>
              <a:rPr lang="es-ES_tradnl" dirty="0" err="1" smtClean="0"/>
              <a:t>styles</a:t>
            </a:r>
            <a:endParaRPr lang="es-ES_tradnl" dirty="0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1600"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1400"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1200"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1200"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18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1600"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1400"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1200"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1200"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GB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579555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36712"/>
            <a:ext cx="8229600" cy="687288"/>
          </a:xfrm>
          <a:prstGeom prst="rect">
            <a:avLst/>
          </a:prstGeom>
        </p:spPr>
        <p:txBody>
          <a:bodyPr/>
          <a:lstStyle>
            <a:lvl1pPr>
              <a:defRPr sz="1800" b="1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s-ES_tradnl" dirty="0" err="1" smtClean="0"/>
              <a:t>Click</a:t>
            </a:r>
            <a:r>
              <a:rPr lang="es-ES_tradnl" dirty="0" smtClean="0"/>
              <a:t> </a:t>
            </a:r>
            <a:r>
              <a:rPr lang="es-ES_tradnl" dirty="0" err="1" smtClean="0"/>
              <a:t>to</a:t>
            </a:r>
            <a:r>
              <a:rPr lang="es-ES_tradnl" dirty="0" smtClean="0"/>
              <a:t> </a:t>
            </a:r>
            <a:r>
              <a:rPr lang="es-ES_tradnl" dirty="0" err="1" smtClean="0"/>
              <a:t>edit</a:t>
            </a:r>
            <a:r>
              <a:rPr lang="es-ES_tradnl" dirty="0" smtClean="0"/>
              <a:t> Master </a:t>
            </a:r>
            <a:r>
              <a:rPr lang="es-ES_tradnl" dirty="0" err="1" smtClean="0"/>
              <a:t>title</a:t>
            </a:r>
            <a:r>
              <a:rPr lang="es-ES_tradnl" dirty="0" smtClean="0"/>
              <a:t> </a:t>
            </a:r>
            <a:r>
              <a:rPr lang="es-ES_tradnl" dirty="0" err="1" smtClean="0"/>
              <a:t>style</a:t>
            </a:r>
            <a:endParaRPr lang="en-GB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11577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992459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40768"/>
            <a:ext cx="3008313" cy="864096"/>
          </a:xfrm>
          <a:prstGeom prst="rect">
            <a:avLst/>
          </a:prstGeom>
        </p:spPr>
        <p:txBody>
          <a:bodyPr anchor="b"/>
          <a:lstStyle>
            <a:lvl1pPr algn="l">
              <a:defRPr sz="1600" b="1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s-ES_tradnl" dirty="0" err="1" smtClean="0"/>
              <a:t>Click</a:t>
            </a:r>
            <a:r>
              <a:rPr lang="es-ES_tradnl" dirty="0" smtClean="0"/>
              <a:t> </a:t>
            </a:r>
            <a:r>
              <a:rPr lang="es-ES_tradnl" dirty="0" err="1" smtClean="0"/>
              <a:t>to</a:t>
            </a:r>
            <a:r>
              <a:rPr lang="es-ES_tradnl" dirty="0" smtClean="0"/>
              <a:t> </a:t>
            </a:r>
            <a:r>
              <a:rPr lang="es-ES_tradnl" dirty="0" err="1" smtClean="0"/>
              <a:t>edit</a:t>
            </a:r>
            <a:r>
              <a:rPr lang="es-ES_tradnl" dirty="0" smtClean="0"/>
              <a:t> Master </a:t>
            </a:r>
            <a:r>
              <a:rPr lang="es-ES_tradnl" dirty="0" err="1" smtClean="0"/>
              <a:t>title</a:t>
            </a:r>
            <a:r>
              <a:rPr lang="es-ES_tradnl" dirty="0" smtClean="0"/>
              <a:t> </a:t>
            </a:r>
            <a:r>
              <a:rPr lang="es-ES_tradnl" dirty="0" err="1" smtClean="0"/>
              <a:t>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340768"/>
            <a:ext cx="5111750" cy="4785395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204864"/>
            <a:ext cx="3008313" cy="39212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694205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1800" b="1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s-ES_tradnl" dirty="0" err="1" smtClean="0"/>
              <a:t>Click</a:t>
            </a:r>
            <a:r>
              <a:rPr lang="es-ES_tradnl" dirty="0" smtClean="0"/>
              <a:t> </a:t>
            </a:r>
            <a:r>
              <a:rPr lang="es-ES_tradnl" dirty="0" err="1" smtClean="0"/>
              <a:t>to</a:t>
            </a:r>
            <a:r>
              <a:rPr lang="es-ES_tradnl" dirty="0" smtClean="0"/>
              <a:t> </a:t>
            </a:r>
            <a:r>
              <a:rPr lang="es-ES_tradnl" dirty="0" err="1" smtClean="0"/>
              <a:t>edit</a:t>
            </a:r>
            <a:r>
              <a:rPr lang="es-ES_tradnl" dirty="0" smtClean="0"/>
              <a:t> Master </a:t>
            </a:r>
            <a:r>
              <a:rPr lang="es-ES_tradnl" dirty="0" err="1" smtClean="0"/>
              <a:t>title</a:t>
            </a:r>
            <a:r>
              <a:rPr lang="es-ES_tradnl" dirty="0" smtClean="0"/>
              <a:t> </a:t>
            </a:r>
            <a:r>
              <a:rPr lang="es-ES_tradnl" dirty="0" err="1" smtClean="0"/>
              <a:t>style</a:t>
            </a:r>
            <a:endParaRPr lang="en-GB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836711"/>
            <a:ext cx="5486400" cy="3890863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2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332938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85800"/>
            <a:ext cx="8229600" cy="838200"/>
          </a:xfrm>
          <a:prstGeom prst="rect">
            <a:avLst/>
          </a:prstGeom>
        </p:spPr>
        <p:txBody>
          <a:bodyPr/>
          <a:lstStyle>
            <a:lvl1pPr>
              <a:defRPr sz="2400" b="1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s-ES_tradnl" dirty="0" err="1" smtClean="0"/>
              <a:t>Click</a:t>
            </a:r>
            <a:r>
              <a:rPr lang="es-ES_tradnl" dirty="0" smtClean="0"/>
              <a:t> </a:t>
            </a:r>
            <a:r>
              <a:rPr lang="es-ES_tradnl" dirty="0" err="1" smtClean="0"/>
              <a:t>to</a:t>
            </a:r>
            <a:r>
              <a:rPr lang="es-ES_tradnl" dirty="0" smtClean="0"/>
              <a:t> </a:t>
            </a:r>
            <a:r>
              <a:rPr lang="es-ES_tradnl" dirty="0" err="1" smtClean="0"/>
              <a:t>edit</a:t>
            </a:r>
            <a:r>
              <a:rPr lang="es-ES_tradnl" dirty="0" smtClean="0"/>
              <a:t> Master </a:t>
            </a:r>
            <a:r>
              <a:rPr lang="es-ES_tradnl" dirty="0" err="1" smtClean="0"/>
              <a:t>title</a:t>
            </a:r>
            <a:r>
              <a:rPr lang="es-ES_tradnl" dirty="0" smtClean="0"/>
              <a:t> </a:t>
            </a:r>
            <a:r>
              <a:rPr lang="es-ES_tradnl" dirty="0" err="1" smtClean="0"/>
              <a:t>style</a:t>
            </a:r>
            <a:endParaRPr lang="en-GB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651524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4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3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err="1" smtClean="0"/>
              <a:t>Haga</a:t>
            </a:r>
            <a:r>
              <a:rPr lang="en-US" dirty="0" smtClean="0"/>
              <a:t> </a:t>
            </a:r>
            <a:r>
              <a:rPr lang="en-US" dirty="0" err="1" smtClean="0"/>
              <a:t>clic</a:t>
            </a:r>
            <a:r>
              <a:rPr lang="en-US" dirty="0" smtClean="0"/>
              <a:t> </a:t>
            </a:r>
            <a:r>
              <a:rPr lang="en-US" dirty="0" err="1" smtClean="0"/>
              <a:t>para</a:t>
            </a:r>
            <a:r>
              <a:rPr lang="en-US" dirty="0" smtClean="0"/>
              <a:t> </a:t>
            </a:r>
            <a:r>
              <a:rPr lang="en-US" dirty="0" err="1" smtClean="0"/>
              <a:t>modificar</a:t>
            </a:r>
            <a:r>
              <a:rPr lang="en-US" dirty="0" smtClean="0"/>
              <a:t> el </a:t>
            </a:r>
            <a:r>
              <a:rPr lang="en-US" dirty="0" err="1" smtClean="0"/>
              <a:t>estilo</a:t>
            </a:r>
            <a:r>
              <a:rPr lang="en-US" dirty="0" smtClean="0"/>
              <a:t> de </a:t>
            </a:r>
            <a:r>
              <a:rPr lang="en-US" dirty="0" err="1" smtClean="0"/>
              <a:t>texto</a:t>
            </a:r>
            <a:r>
              <a:rPr lang="en-US" dirty="0" smtClean="0"/>
              <a:t> del </a:t>
            </a:r>
            <a:r>
              <a:rPr lang="en-US" dirty="0" err="1" smtClean="0"/>
              <a:t>patrón</a:t>
            </a:r>
            <a:endParaRPr lang="en-US" dirty="0" smtClean="0"/>
          </a:p>
          <a:p>
            <a:pPr lvl="1"/>
            <a:r>
              <a:rPr lang="en-US" dirty="0" smtClean="0"/>
              <a:t>Segundo </a:t>
            </a:r>
            <a:r>
              <a:rPr lang="en-US" dirty="0" err="1" smtClean="0"/>
              <a:t>nivel</a:t>
            </a:r>
            <a:endParaRPr lang="en-US" dirty="0" smtClean="0"/>
          </a:p>
          <a:p>
            <a:pPr lvl="2"/>
            <a:r>
              <a:rPr lang="en-US" dirty="0" err="1" smtClean="0"/>
              <a:t>Tercer</a:t>
            </a:r>
            <a:r>
              <a:rPr lang="en-US" dirty="0" smtClean="0"/>
              <a:t> </a:t>
            </a:r>
            <a:r>
              <a:rPr lang="en-US" dirty="0" err="1" smtClean="0"/>
              <a:t>nivel</a:t>
            </a:r>
            <a:endParaRPr lang="en-US" dirty="0" smtClean="0"/>
          </a:p>
          <a:p>
            <a:pPr lvl="3"/>
            <a:r>
              <a:rPr lang="en-US" dirty="0" smtClean="0"/>
              <a:t>Cuarto </a:t>
            </a:r>
            <a:r>
              <a:rPr lang="en-US" dirty="0" err="1" smtClean="0"/>
              <a:t>nivel</a:t>
            </a:r>
            <a:endParaRPr lang="en-US" dirty="0" smtClean="0"/>
          </a:p>
          <a:p>
            <a:pPr lvl="4"/>
            <a:r>
              <a:rPr lang="en-US" dirty="0" err="1" smtClean="0"/>
              <a:t>Quinto</a:t>
            </a:r>
            <a:r>
              <a:rPr lang="en-US" dirty="0" smtClean="0"/>
              <a:t> </a:t>
            </a:r>
            <a:r>
              <a:rPr lang="en-US" dirty="0" err="1" smtClean="0"/>
              <a:t>nivel</a:t>
            </a:r>
            <a:endParaRPr lang="en-US" dirty="0" smtClean="0"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 sz="1200" b="0">
                <a:solidFill>
                  <a:srgbClr val="A0A0A0"/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2" name="1 Rectángulo"/>
          <p:cNvSpPr/>
          <p:nvPr/>
        </p:nvSpPr>
        <p:spPr bwMode="auto">
          <a:xfrm>
            <a:off x="0" y="635615"/>
            <a:ext cx="9144000" cy="45719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Frutiger-Light" pitchFamily="2" charset="0"/>
            </a:endParaRPr>
          </a:p>
        </p:txBody>
      </p:sp>
      <p:sp>
        <p:nvSpPr>
          <p:cNvPr id="6" name="6 CuadroTexto"/>
          <p:cNvSpPr txBox="1">
            <a:spLocks noChangeArrowheads="1"/>
          </p:cNvSpPr>
          <p:nvPr userDrawn="1"/>
        </p:nvSpPr>
        <p:spPr bwMode="auto">
          <a:xfrm>
            <a:off x="228146" y="79375"/>
            <a:ext cx="844831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0" rIns="72000" bIns="0">
            <a:spAutoFit/>
          </a:bodyPr>
          <a:lstStyle>
            <a:lvl1pPr eaLnBrk="0" hangingPunct="0">
              <a:defRPr sz="1200" b="1">
                <a:solidFill>
                  <a:schemeClr val="bg1"/>
                </a:solidFill>
                <a:latin typeface="Frutiger-Bold" charset="0"/>
              </a:defRPr>
            </a:lvl1pPr>
            <a:lvl2pPr marL="742950" indent="-285750" eaLnBrk="0" hangingPunct="0">
              <a:defRPr sz="1200" b="1">
                <a:solidFill>
                  <a:schemeClr val="bg1"/>
                </a:solidFill>
                <a:latin typeface="Frutiger-Bold" charset="0"/>
              </a:defRPr>
            </a:lvl2pPr>
            <a:lvl3pPr marL="1143000" indent="-228600" eaLnBrk="0" hangingPunct="0">
              <a:defRPr sz="1200" b="1">
                <a:solidFill>
                  <a:schemeClr val="bg1"/>
                </a:solidFill>
                <a:latin typeface="Frutiger-Bold" charset="0"/>
              </a:defRPr>
            </a:lvl3pPr>
            <a:lvl4pPr marL="1600200" indent="-228600" eaLnBrk="0" hangingPunct="0">
              <a:defRPr sz="1200" b="1">
                <a:solidFill>
                  <a:schemeClr val="bg1"/>
                </a:solidFill>
                <a:latin typeface="Frutiger-Bold" charset="0"/>
              </a:defRPr>
            </a:lvl4pPr>
            <a:lvl5pPr marL="2057400" indent="-228600" eaLnBrk="0" hangingPunct="0">
              <a:defRPr sz="1200" b="1">
                <a:solidFill>
                  <a:schemeClr val="bg1"/>
                </a:solidFill>
                <a:latin typeface="Frutiger-Bold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bg1"/>
                </a:solidFill>
                <a:latin typeface="Frutiger-Bold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bg1"/>
                </a:solidFill>
                <a:latin typeface="Frutiger-Bold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bg1"/>
                </a:solidFill>
                <a:latin typeface="Frutiger-Bold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bg1"/>
                </a:solidFill>
                <a:latin typeface="Frutiger-Bold" charset="0"/>
              </a:defRPr>
            </a:lvl9pPr>
          </a:lstStyle>
          <a:p>
            <a:pPr>
              <a:spcAft>
                <a:spcPts val="0"/>
              </a:spcAft>
            </a:pPr>
            <a:r>
              <a:rPr lang="en-US" sz="2400" b="1" dirty="0" smtClean="0">
                <a:solidFill>
                  <a:srgbClr val="76923C"/>
                </a:solidFill>
                <a:effectLst/>
                <a:latin typeface="HandelGothic BT"/>
                <a:ea typeface="Calibri"/>
                <a:cs typeface="Times New Roman"/>
              </a:rPr>
              <a:t>    GREEN WORLD COMPOUNDING </a:t>
            </a:r>
            <a:endParaRPr lang="es-ES" sz="2400" dirty="0">
              <a:effectLst/>
              <a:latin typeface="Calibri"/>
              <a:ea typeface="Times New Roman"/>
              <a:cs typeface="Times New Roman"/>
            </a:endParaRPr>
          </a:p>
        </p:txBody>
      </p:sp>
      <p:pic>
        <p:nvPicPr>
          <p:cNvPr id="7" name="6 Imagen"/>
          <p:cNvPicPr/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2457"/>
            <a:ext cx="335662" cy="60823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994326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1" r:id="rId10"/>
  </p:sldLayoutIdLst>
  <p:transition spd="slow"/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FD5B1D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FD5B1D"/>
          </a:solidFill>
          <a:latin typeface="Frutiger-Bold" pitchFamily="2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FD5B1D"/>
          </a:solidFill>
          <a:latin typeface="Frutiger-Bold" pitchFamily="2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FD5B1D"/>
          </a:solidFill>
          <a:latin typeface="Frutiger-Bold" pitchFamily="2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FD5B1D"/>
          </a:solidFill>
          <a:latin typeface="Frutiger-Bold" pitchFamily="2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rgbClr val="FD5B1D"/>
          </a:solidFill>
          <a:latin typeface="Frutiger-Bold" pitchFamily="2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rgbClr val="FD5B1D"/>
          </a:solidFill>
          <a:latin typeface="Frutiger-Bold" pitchFamily="2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rgbClr val="FD5B1D"/>
          </a:solidFill>
          <a:latin typeface="Frutiger-Bold" pitchFamily="2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rgbClr val="FD5B1D"/>
          </a:solidFill>
          <a:latin typeface="Frutiger-Bold" pitchFamily="2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Blip>
          <a:blip r:embed="rId13"/>
        </a:buBlip>
        <a:defRPr sz="1800" b="1">
          <a:solidFill>
            <a:srgbClr val="666666"/>
          </a:solidFill>
          <a:latin typeface="Segoe UI" pitchFamily="34" charset="0"/>
          <a:ea typeface="Segoe UI" pitchFamily="34" charset="0"/>
          <a:cs typeface="Segoe UI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Blip>
          <a:blip r:embed="rId14"/>
        </a:buBlip>
        <a:defRPr sz="1600" b="1">
          <a:solidFill>
            <a:srgbClr val="666666"/>
          </a:solidFill>
          <a:latin typeface="Segoe UI" pitchFamily="34" charset="0"/>
          <a:ea typeface="Segoe UI" pitchFamily="34" charset="0"/>
          <a:cs typeface="Segoe UI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Blip>
          <a:blip r:embed="rId15"/>
        </a:buBlip>
        <a:defRPr sz="1400">
          <a:solidFill>
            <a:srgbClr val="666666"/>
          </a:solidFill>
          <a:latin typeface="Segoe UI" pitchFamily="34" charset="0"/>
          <a:ea typeface="Segoe UI" pitchFamily="34" charset="0"/>
          <a:cs typeface="Segoe UI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Blip>
          <a:blip r:embed="rId16"/>
        </a:buBlip>
        <a:defRPr sz="1200">
          <a:solidFill>
            <a:srgbClr val="666666"/>
          </a:solidFill>
          <a:latin typeface="Segoe UI" pitchFamily="34" charset="0"/>
          <a:ea typeface="Segoe UI" pitchFamily="34" charset="0"/>
          <a:cs typeface="Segoe UI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Blip>
          <a:blip r:embed="rId13"/>
        </a:buBlip>
        <a:defRPr sz="1200">
          <a:solidFill>
            <a:srgbClr val="666666"/>
          </a:solidFill>
          <a:latin typeface="Segoe UI" pitchFamily="34" charset="0"/>
          <a:ea typeface="Segoe UI" pitchFamily="34" charset="0"/>
          <a:cs typeface="Segoe UI" pitchFamily="34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Blip>
          <a:blip r:embed="rId13"/>
        </a:buBlip>
        <a:defRPr sz="1400">
          <a:solidFill>
            <a:srgbClr val="666666"/>
          </a:solidFill>
          <a:latin typeface="Frutiger-Light" pitchFamily="2" charset="0"/>
          <a:ea typeface="ＭＳ Ｐゴシック" pitchFamily="-107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Blip>
          <a:blip r:embed="rId13"/>
        </a:buBlip>
        <a:defRPr sz="1400">
          <a:solidFill>
            <a:srgbClr val="666666"/>
          </a:solidFill>
          <a:latin typeface="Frutiger-Light" pitchFamily="2" charset="0"/>
          <a:ea typeface="ＭＳ Ｐゴシック" pitchFamily="-107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Blip>
          <a:blip r:embed="rId13"/>
        </a:buBlip>
        <a:defRPr sz="1400">
          <a:solidFill>
            <a:srgbClr val="666666"/>
          </a:solidFill>
          <a:latin typeface="Frutiger-Light" pitchFamily="2" charset="0"/>
          <a:ea typeface="ＭＳ Ｐゴシック" pitchFamily="-107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Blip>
          <a:blip r:embed="rId13"/>
        </a:buBlip>
        <a:defRPr sz="1400">
          <a:solidFill>
            <a:srgbClr val="666666"/>
          </a:solidFill>
          <a:latin typeface="Frutiger-Light" pitchFamily="2" charset="0"/>
          <a:ea typeface="ＭＳ Ｐゴシック" pitchFamily="-107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9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8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microsoft.com/office/2007/relationships/hdphoto" Target="../media/hdphoto4.wdp"/><Relationship Id="rId18" Type="http://schemas.openxmlformats.org/officeDocument/2006/relationships/hyperlink" Target="http://www.befesaplasticos.com/alfacom.html" TargetMode="External"/><Relationship Id="rId3" Type="http://schemas.openxmlformats.org/officeDocument/2006/relationships/image" Target="../media/image3.jpeg"/><Relationship Id="rId7" Type="http://schemas.microsoft.com/office/2007/relationships/hdphoto" Target="../media/hdphoto1.wdp"/><Relationship Id="rId12" Type="http://schemas.openxmlformats.org/officeDocument/2006/relationships/image" Target="../media/image43.png"/><Relationship Id="rId17" Type="http://schemas.microsoft.com/office/2007/relationships/hdphoto" Target="../media/hdphoto6.wdp"/><Relationship Id="rId2" Type="http://schemas.openxmlformats.org/officeDocument/2006/relationships/image" Target="../media/image2.jpeg"/><Relationship Id="rId16" Type="http://schemas.openxmlformats.org/officeDocument/2006/relationships/image" Target="../media/image45.png"/><Relationship Id="rId20" Type="http://schemas.openxmlformats.org/officeDocument/2006/relationships/image" Target="../media/image4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0.png"/><Relationship Id="rId11" Type="http://schemas.microsoft.com/office/2007/relationships/hdphoto" Target="../media/hdphoto3.wdp"/><Relationship Id="rId5" Type="http://schemas.openxmlformats.org/officeDocument/2006/relationships/image" Target="../media/image5.jpeg"/><Relationship Id="rId15" Type="http://schemas.microsoft.com/office/2007/relationships/hdphoto" Target="../media/hdphoto5.wdp"/><Relationship Id="rId10" Type="http://schemas.openxmlformats.org/officeDocument/2006/relationships/image" Target="../media/image42.png"/><Relationship Id="rId19" Type="http://schemas.openxmlformats.org/officeDocument/2006/relationships/hyperlink" Target="http://befesaplasticos.com/alfaten.html" TargetMode="External"/><Relationship Id="rId4" Type="http://schemas.openxmlformats.org/officeDocument/2006/relationships/image" Target="../media/image4.jpeg"/><Relationship Id="rId9" Type="http://schemas.microsoft.com/office/2007/relationships/hdphoto" Target="../media/hdphoto2.wdp"/><Relationship Id="rId14" Type="http://schemas.openxmlformats.org/officeDocument/2006/relationships/image" Target="../media/image4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9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tmp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tmp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g"/><Relationship Id="rId3" Type="http://schemas.openxmlformats.org/officeDocument/2006/relationships/image" Target="../media/image25.jpeg"/><Relationship Id="rId7" Type="http://schemas.openxmlformats.org/officeDocument/2006/relationships/image" Target="../media/image29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.jpeg"/><Relationship Id="rId5" Type="http://schemas.openxmlformats.org/officeDocument/2006/relationships/image" Target="../media/image27.jpg"/><Relationship Id="rId4" Type="http://schemas.openxmlformats.org/officeDocument/2006/relationships/image" Target="../media/image26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3.png"/><Relationship Id="rId4" Type="http://schemas.openxmlformats.org/officeDocument/2006/relationships/image" Target="../media/image3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1" descr="spac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719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4565" y="9525"/>
            <a:ext cx="3114675" cy="6848475"/>
          </a:xfrm>
          <a:prstGeom prst="rect">
            <a:avLst/>
          </a:prstGeom>
          <a:noFill/>
        </p:spPr>
      </p:pic>
      <p:sp>
        <p:nvSpPr>
          <p:cNvPr id="10245" name="1 CuadroTexto"/>
          <p:cNvSpPr txBox="1">
            <a:spLocks noChangeArrowheads="1"/>
          </p:cNvSpPr>
          <p:nvPr/>
        </p:nvSpPr>
        <p:spPr bwMode="auto">
          <a:xfrm>
            <a:off x="-151017" y="6458343"/>
            <a:ext cx="5575994" cy="307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0" tIns="45711" rIns="91420" bIns="45711">
            <a:spAutoFit/>
          </a:bodyPr>
          <a:lstStyle>
            <a:lvl1pPr eaLnBrk="0" hangingPunct="0">
              <a:defRPr sz="1200" b="1">
                <a:solidFill>
                  <a:schemeClr val="bg1"/>
                </a:solidFill>
                <a:latin typeface="Frutiger-Bold" charset="0"/>
              </a:defRPr>
            </a:lvl1pPr>
            <a:lvl2pPr marL="742950" indent="-285750" eaLnBrk="0" hangingPunct="0">
              <a:defRPr sz="1200" b="1">
                <a:solidFill>
                  <a:schemeClr val="bg1"/>
                </a:solidFill>
                <a:latin typeface="Frutiger-Bold" charset="0"/>
              </a:defRPr>
            </a:lvl2pPr>
            <a:lvl3pPr marL="1143000" indent="-228600" eaLnBrk="0" hangingPunct="0">
              <a:defRPr sz="1200" b="1">
                <a:solidFill>
                  <a:schemeClr val="bg1"/>
                </a:solidFill>
                <a:latin typeface="Frutiger-Bold" charset="0"/>
              </a:defRPr>
            </a:lvl3pPr>
            <a:lvl4pPr marL="1600200" indent="-228600" eaLnBrk="0" hangingPunct="0">
              <a:defRPr sz="1200" b="1">
                <a:solidFill>
                  <a:schemeClr val="bg1"/>
                </a:solidFill>
                <a:latin typeface="Frutiger-Bold" charset="0"/>
              </a:defRPr>
            </a:lvl4pPr>
            <a:lvl5pPr marL="2057400" indent="-228600" eaLnBrk="0" hangingPunct="0">
              <a:defRPr sz="1200" b="1">
                <a:solidFill>
                  <a:schemeClr val="bg1"/>
                </a:solidFill>
                <a:latin typeface="Frutiger-Bold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bg1"/>
                </a:solidFill>
                <a:latin typeface="Frutiger-Bold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bg1"/>
                </a:solidFill>
                <a:latin typeface="Frutiger-Bold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bg1"/>
                </a:solidFill>
                <a:latin typeface="Frutiger-Bold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bg1"/>
                </a:solidFill>
                <a:latin typeface="Frutiger-Bold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400" dirty="0" smtClean="0">
                <a:solidFill>
                  <a:schemeClr val="tx1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Salvador Navarro </a:t>
            </a:r>
            <a:r>
              <a:rPr lang="en-US" sz="1400" dirty="0" err="1" smtClean="0">
                <a:solidFill>
                  <a:schemeClr val="tx1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Navarro</a:t>
            </a:r>
            <a:r>
              <a:rPr lang="en-US" sz="1400" dirty="0" smtClean="0">
                <a:solidFill>
                  <a:schemeClr val="tx1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, Director </a:t>
            </a:r>
            <a:r>
              <a:rPr lang="en-US" sz="1400" dirty="0" err="1" smtClean="0">
                <a:solidFill>
                  <a:schemeClr val="tx1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I+D+i</a:t>
            </a:r>
            <a:endParaRPr lang="en-US" sz="1400" dirty="0">
              <a:solidFill>
                <a:schemeClr val="tx1"/>
              </a:soli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11" name="Text Box 411"/>
          <p:cNvSpPr txBox="1">
            <a:spLocks noChangeArrowheads="1"/>
          </p:cNvSpPr>
          <p:nvPr/>
        </p:nvSpPr>
        <p:spPr bwMode="auto">
          <a:xfrm>
            <a:off x="-144434" y="1556792"/>
            <a:ext cx="5241350" cy="320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lnSpc>
                <a:spcPct val="105000"/>
              </a:lnSpc>
              <a:buClr>
                <a:srgbClr val="FD5B1D"/>
              </a:buClr>
            </a:pPr>
            <a:r>
              <a:rPr lang="en-US" sz="36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“La </a:t>
            </a:r>
            <a:r>
              <a:rPr lang="en-US" sz="36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segunda</a:t>
            </a:r>
            <a:r>
              <a:rPr lang="en-US" sz="36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vida</a:t>
            </a:r>
            <a:r>
              <a:rPr lang="en-US" sz="36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del </a:t>
            </a:r>
            <a:r>
              <a:rPr lang="en-US" sz="36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plástico</a:t>
            </a:r>
            <a:r>
              <a:rPr lang="en-US" sz="36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agrícola</a:t>
            </a:r>
            <a:r>
              <a:rPr lang="en-US" sz="36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”</a:t>
            </a:r>
            <a:endParaRPr lang="en-US" sz="36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l" eaLnBrk="1" hangingPunct="1">
              <a:lnSpc>
                <a:spcPct val="105000"/>
              </a:lnSpc>
              <a:spcBef>
                <a:spcPct val="75000"/>
              </a:spcBef>
              <a:buClr>
                <a:srgbClr val="FD5B1D"/>
              </a:buClr>
            </a:pPr>
            <a:endParaRPr lang="en-US" sz="3600" b="1" dirty="0">
              <a:latin typeface="Segoe UI" pitchFamily="34" charset="0"/>
              <a:ea typeface="Segoe UI" pitchFamily="34" charset="0"/>
              <a:cs typeface="Segoe UI" pitchFamily="34" charset="0"/>
            </a:endParaRPr>
          </a:p>
          <a:p>
            <a:pPr algn="l" eaLnBrk="1" hangingPunct="1">
              <a:lnSpc>
                <a:spcPct val="105000"/>
              </a:lnSpc>
              <a:spcBef>
                <a:spcPct val="75000"/>
              </a:spcBef>
              <a:buClr>
                <a:srgbClr val="FD5B1D"/>
              </a:buClr>
            </a:pPr>
            <a:r>
              <a:rPr lang="en-US" sz="3600" b="1" dirty="0">
                <a:latin typeface="Segoe UI" pitchFamily="34" charset="0"/>
                <a:ea typeface="Segoe UI" pitchFamily="34" charset="0"/>
                <a:cs typeface="Segoe UI" pitchFamily="34" charset="0"/>
              </a:rPr>
              <a:t> </a:t>
            </a:r>
          </a:p>
        </p:txBody>
      </p:sp>
      <p:pic>
        <p:nvPicPr>
          <p:cNvPr id="8" name="Picture 3" descr="C:\Users\ctjls\Pictures\befesa_slider_inicio3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93096"/>
            <a:ext cx="6164183" cy="1985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http://www.gwplastics-group.com/images/Imagen23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4565" y="2188311"/>
            <a:ext cx="3090833" cy="2065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74367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1357320" y="1142984"/>
            <a:ext cx="2250267" cy="1785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182563" indent="-182563" fontAlgn="base">
              <a:spcBef>
                <a:spcPct val="0"/>
              </a:spcBef>
              <a:spcAft>
                <a:spcPct val="0"/>
              </a:spcAft>
              <a:defRPr/>
            </a:pPr>
            <a:endParaRPr lang="es-ES" sz="2000" b="1" dirty="0">
              <a:solidFill>
                <a:srgbClr val="002060"/>
              </a:solidFill>
              <a:latin typeface="Century Gothic" pitchFamily="34" charset="0"/>
              <a:cs typeface="Calibri" pitchFamily="34" charset="0"/>
            </a:endParaRPr>
          </a:p>
          <a:p>
            <a:pPr marL="182563" indent="-182563" fontAlgn="base">
              <a:spcBef>
                <a:spcPct val="0"/>
              </a:spcBef>
              <a:spcAft>
                <a:spcPct val="0"/>
              </a:spcAft>
              <a:defRPr/>
            </a:pPr>
            <a:endParaRPr lang="es-ES" sz="2000" b="1" dirty="0">
              <a:solidFill>
                <a:srgbClr val="002060"/>
              </a:solidFill>
              <a:latin typeface="Century Gothic" pitchFamily="34" charset="0"/>
              <a:cs typeface="Calibri" pitchFamily="34" charset="0"/>
            </a:endParaRPr>
          </a:p>
          <a:p>
            <a:pPr fontAlgn="base">
              <a:lnSpc>
                <a:spcPct val="150000"/>
              </a:lnSpc>
              <a:spcBef>
                <a:spcPts val="600"/>
              </a:spcBef>
              <a:spcAft>
                <a:spcPct val="0"/>
              </a:spcAft>
              <a:buFontTx/>
              <a:buChar char="•"/>
              <a:defRPr/>
            </a:pPr>
            <a:endParaRPr lang="es-ES" sz="2000" b="1" dirty="0">
              <a:solidFill>
                <a:srgbClr val="002060"/>
              </a:solidFill>
              <a:latin typeface="Century Gothic" pitchFamily="34" charset="0"/>
              <a:cs typeface="Arial" charset="0"/>
            </a:endParaRPr>
          </a:p>
          <a:p>
            <a:pPr algn="r" fontAlgn="base">
              <a:lnSpc>
                <a:spcPct val="150000"/>
              </a:lnSpc>
              <a:spcBef>
                <a:spcPts val="600"/>
              </a:spcBef>
              <a:spcAft>
                <a:spcPct val="0"/>
              </a:spcAft>
              <a:defRPr/>
            </a:pPr>
            <a:endParaRPr lang="es-ES" sz="2000" b="1" dirty="0">
              <a:solidFill>
                <a:srgbClr val="002060"/>
              </a:solidFill>
              <a:latin typeface="Century Gothic" pitchFamily="34" charset="0"/>
              <a:cs typeface="Arial" charset="0"/>
            </a:endParaRPr>
          </a:p>
        </p:txBody>
      </p:sp>
      <p:sp>
        <p:nvSpPr>
          <p:cNvPr id="495623" name="AutoShape 2" descr="http://www.ahorramas.com/images/logo_ahorramas.gif"/>
          <p:cNvSpPr>
            <a:spLocks noChangeAspect="1" noChangeArrowheads="1"/>
          </p:cNvSpPr>
          <p:nvPr/>
        </p:nvSpPr>
        <p:spPr bwMode="auto">
          <a:xfrm>
            <a:off x="1259681" y="-144463"/>
            <a:ext cx="2286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endParaRPr lang="es-ES" sz="2400" dirty="0">
              <a:solidFill>
                <a:srgbClr val="000000"/>
              </a:solidFill>
              <a:latin typeface="Times New Roman" pitchFamily="18" charset="0"/>
              <a:cs typeface="Arial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396" y="813773"/>
            <a:ext cx="4161588" cy="3700996"/>
          </a:xfrm>
          <a:prstGeom prst="rect">
            <a:avLst/>
          </a:prstGeom>
        </p:spPr>
      </p:pic>
      <p:sp>
        <p:nvSpPr>
          <p:cNvPr id="7" name="5 CuadroTexto"/>
          <p:cNvSpPr txBox="1"/>
          <p:nvPr/>
        </p:nvSpPr>
        <p:spPr>
          <a:xfrm>
            <a:off x="4581443" y="1151796"/>
            <a:ext cx="4392488" cy="589160"/>
          </a:xfrm>
          <a:prstGeom prst="rect">
            <a:avLst/>
          </a:prstGeom>
          <a:noFill/>
        </p:spPr>
        <p:txBody>
          <a:bodyPr wrap="square" lIns="95782" tIns="47891" rIns="95782" bIns="47891" rtlCol="0">
            <a:spAutoFit/>
          </a:bodyPr>
          <a:lstStyle/>
          <a:p>
            <a:pPr lvl="1" algn="just"/>
            <a:r>
              <a:rPr lang="es-ES" sz="32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PLANTA DE LAVADO</a:t>
            </a:r>
            <a:endParaRPr lang="es-ES" sz="3200" b="1" dirty="0">
              <a:solidFill>
                <a:schemeClr val="accent3">
                  <a:lumMod val="50000"/>
                </a:schemeClr>
              </a:solidFill>
              <a:latin typeface="Calibri" pitchFamily="34" charset="0"/>
            </a:endParaRPr>
          </a:p>
        </p:txBody>
      </p:sp>
      <p:pic>
        <p:nvPicPr>
          <p:cNvPr id="10" name="9 Imagen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1443" y="3646444"/>
            <a:ext cx="4392488" cy="2918564"/>
          </a:xfrm>
          <a:prstGeom prst="rect">
            <a:avLst/>
          </a:prstGeom>
        </p:spPr>
      </p:pic>
      <p:sp>
        <p:nvSpPr>
          <p:cNvPr id="11" name="5 CuadroTexto"/>
          <p:cNvSpPr txBox="1"/>
          <p:nvPr/>
        </p:nvSpPr>
        <p:spPr>
          <a:xfrm>
            <a:off x="-220401" y="5090884"/>
            <a:ext cx="4896544" cy="589160"/>
          </a:xfrm>
          <a:prstGeom prst="rect">
            <a:avLst/>
          </a:prstGeom>
          <a:noFill/>
        </p:spPr>
        <p:txBody>
          <a:bodyPr wrap="square" lIns="95782" tIns="47891" rIns="95782" bIns="47891" rtlCol="0">
            <a:sp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algn="just"/>
            <a:r>
              <a:rPr lang="es-ES" sz="32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PLANTA DE EXTRUSION</a:t>
            </a:r>
            <a:endParaRPr lang="es-ES" sz="3200" b="1" dirty="0">
              <a:solidFill>
                <a:schemeClr val="accent3">
                  <a:lumMod val="50000"/>
                </a:schemeClr>
              </a:solidFill>
              <a:latin typeface="Calibri" pitchFamily="34" charset="0"/>
            </a:endParaRPr>
          </a:p>
        </p:txBody>
      </p:sp>
      <p:sp>
        <p:nvSpPr>
          <p:cNvPr id="12" name="Text Box 15"/>
          <p:cNvSpPr txBox="1">
            <a:spLocks noChangeArrowheads="1"/>
          </p:cNvSpPr>
          <p:nvPr/>
        </p:nvSpPr>
        <p:spPr bwMode="auto">
          <a:xfrm>
            <a:off x="6748020" y="116632"/>
            <a:ext cx="208053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>
            <a:defPPr>
              <a:defRPr lang="es-ES"/>
            </a:defPPr>
            <a:lvl1pPr algn="r" eaLnBrk="0" hangingPunct="0">
              <a:spcBef>
                <a:spcPct val="50000"/>
              </a:spcBef>
              <a:tabLst>
                <a:tab pos="3763963" algn="l"/>
              </a:tabLst>
              <a:defRPr sz="1800" b="0">
                <a:solidFill>
                  <a:srgbClr val="5F574F"/>
                </a:solidFill>
                <a:latin typeface="Frutiger-Bold" pitchFamily="2" charset="0"/>
              </a:defRPr>
            </a:lvl1pPr>
          </a:lstStyle>
          <a:p>
            <a:r>
              <a:rPr lang="en-US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Nueva Planta</a:t>
            </a:r>
            <a:endParaRPr lang="en-US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67600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CuadroTexto"/>
          <p:cNvSpPr txBox="1"/>
          <p:nvPr/>
        </p:nvSpPr>
        <p:spPr>
          <a:xfrm>
            <a:off x="1731509" y="1484784"/>
            <a:ext cx="571379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6000" dirty="0" smtClean="0">
                <a:solidFill>
                  <a:srgbClr val="92D050"/>
                </a:solidFill>
                <a:latin typeface="HandelGothic BT" pitchFamily="82" charset="0"/>
              </a:rPr>
              <a:t>ALFATEN®</a:t>
            </a:r>
            <a:endParaRPr lang="es-ES" sz="6000" dirty="0">
              <a:solidFill>
                <a:srgbClr val="92D050"/>
              </a:solidFill>
              <a:latin typeface="HandelGothic BT" pitchFamily="82" charset="0"/>
            </a:endParaRPr>
          </a:p>
          <a:p>
            <a:pPr algn="ctr"/>
            <a:r>
              <a:rPr lang="es-ES" sz="4800" dirty="0" smtClean="0">
                <a:solidFill>
                  <a:srgbClr val="92D05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LDPE Reciclado</a:t>
            </a:r>
            <a:endParaRPr lang="es-ES" sz="4800" dirty="0">
              <a:solidFill>
                <a:srgbClr val="92D05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2" name="1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67175"/>
            <a:ext cx="9144000" cy="2790825"/>
          </a:xfrm>
          <a:prstGeom prst="rect">
            <a:avLst/>
          </a:prstGeom>
        </p:spPr>
      </p:pic>
      <p:pic>
        <p:nvPicPr>
          <p:cNvPr id="5" name="4 Imagen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7347" y="3212976"/>
            <a:ext cx="407670" cy="71691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0626753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2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75501929"/>
              </p:ext>
            </p:extLst>
          </p:nvPr>
        </p:nvGraphicFramePr>
        <p:xfrm>
          <a:off x="241075" y="1916833"/>
          <a:ext cx="8445726" cy="4218050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3034781"/>
                <a:gridCol w="5410945"/>
              </a:tblGrid>
              <a:tr h="1333062">
                <a:tc>
                  <a:txBody>
                    <a:bodyPr/>
                    <a:lstStyle/>
                    <a:p>
                      <a:pPr marL="0" indent="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None/>
                      </a:pPr>
                      <a:endParaRPr lang="es-ES" sz="1200" b="1" kern="1200" dirty="0" smtClean="0">
                        <a:solidFill>
                          <a:srgbClr val="5F574F"/>
                        </a:solidFill>
                        <a:latin typeface="Segoe UI" pitchFamily="34" charset="0"/>
                        <a:ea typeface="Segoe UI" pitchFamily="34" charset="0"/>
                        <a:cs typeface="Segoe UI" pitchFamily="34" charset="0"/>
                      </a:endParaRPr>
                    </a:p>
                    <a:p>
                      <a:pPr marL="0" indent="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None/>
                      </a:pPr>
                      <a:r>
                        <a:rPr lang="es-ES" sz="1200" b="1" kern="1200" dirty="0" smtClean="0">
                          <a:solidFill>
                            <a:srgbClr val="5F574F"/>
                          </a:solidFill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Materias Primas</a:t>
                      </a:r>
                    </a:p>
                    <a:p>
                      <a:pPr marL="0" indent="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Tx/>
                        <a:buNone/>
                      </a:pPr>
                      <a:endParaRPr lang="es-ES" sz="1100" b="1" kern="1200" dirty="0" smtClean="0">
                        <a:solidFill>
                          <a:srgbClr val="5F574F"/>
                        </a:solidFill>
                        <a:latin typeface="Segoe UI" pitchFamily="34" charset="0"/>
                        <a:ea typeface="Segoe UI" pitchFamily="34" charset="0"/>
                        <a:cs typeface="Segoe UI" pitchFamily="34" charset="0"/>
                      </a:endParaRPr>
                    </a:p>
                    <a:p>
                      <a:pPr marL="171450" indent="-17145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buChar char="•"/>
                      </a:pPr>
                      <a:r>
                        <a:rPr lang="es-ES" sz="1100" b="1" kern="1200" dirty="0" smtClean="0">
                          <a:solidFill>
                            <a:srgbClr val="5F574F"/>
                          </a:solidFill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Film Invernadero Grueso</a:t>
                      </a:r>
                    </a:p>
                    <a:p>
                      <a:pPr marL="171450" indent="-17145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buChar char="•"/>
                      </a:pPr>
                      <a:r>
                        <a:rPr lang="es-ES" sz="1100" b="1" kern="1200" dirty="0" smtClean="0">
                          <a:solidFill>
                            <a:srgbClr val="5F574F"/>
                          </a:solidFill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Cinta de riego o tubería</a:t>
                      </a:r>
                    </a:p>
                    <a:p>
                      <a:pPr marL="171450" indent="-17145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buChar char="•"/>
                      </a:pPr>
                      <a:r>
                        <a:rPr lang="es-ES" sz="1100" b="1" kern="1200" dirty="0" err="1" smtClean="0">
                          <a:solidFill>
                            <a:srgbClr val="5F574F"/>
                          </a:solidFill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Mulch</a:t>
                      </a:r>
                      <a:r>
                        <a:rPr lang="es-ES" sz="1100" b="1" kern="1200" baseline="0" dirty="0" smtClean="0">
                          <a:solidFill>
                            <a:srgbClr val="5F574F"/>
                          </a:solidFill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 bicapa blanco y negro</a:t>
                      </a:r>
                      <a:endParaRPr lang="es-ES" sz="1100" b="1" kern="1200" dirty="0" smtClean="0">
                        <a:solidFill>
                          <a:srgbClr val="5F574F"/>
                        </a:solidFill>
                        <a:latin typeface="Segoe UI" pitchFamily="34" charset="0"/>
                        <a:ea typeface="Segoe UI" pitchFamily="34" charset="0"/>
                        <a:cs typeface="Segoe UI" pitchFamily="34" charset="0"/>
                      </a:endParaRPr>
                    </a:p>
                    <a:p>
                      <a:pPr marL="72000">
                        <a:spcAft>
                          <a:spcPts val="0"/>
                        </a:spcAft>
                      </a:pPr>
                      <a:endParaRPr lang="es-ES" sz="1100" b="1" dirty="0" smtClean="0">
                        <a:effectLst/>
                        <a:latin typeface="Segoe UI" pitchFamily="34" charset="0"/>
                        <a:ea typeface="Segoe UI" pitchFamily="34" charset="0"/>
                        <a:cs typeface="Segoe UI" pitchFamily="34" charset="0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indent="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None/>
                      </a:pPr>
                      <a:endParaRPr lang="es-ES" sz="1200" b="1" kern="1200" dirty="0" smtClean="0">
                        <a:solidFill>
                          <a:schemeClr val="bg1"/>
                        </a:solidFill>
                        <a:latin typeface="Segoe UI" pitchFamily="34" charset="0"/>
                        <a:ea typeface="Segoe UI" pitchFamily="34" charset="0"/>
                        <a:cs typeface="Segoe UI" pitchFamily="34" charset="0"/>
                      </a:endParaRPr>
                    </a:p>
                    <a:p>
                      <a:pPr marL="529200" lvl="1">
                        <a:spcAft>
                          <a:spcPts val="0"/>
                        </a:spcAft>
                      </a:pPr>
                      <a:r>
                        <a:rPr lang="es-ES" sz="1200" b="1" kern="1200" dirty="0" smtClean="0">
                          <a:solidFill>
                            <a:schemeClr val="bg1"/>
                          </a:solidFill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Tabla de Productos</a:t>
                      </a:r>
                    </a:p>
                    <a:p>
                      <a:pPr marL="72000">
                        <a:spcAft>
                          <a:spcPts val="0"/>
                        </a:spcAft>
                      </a:pPr>
                      <a:endParaRPr lang="es-ES" sz="1100" dirty="0" smtClean="0">
                        <a:solidFill>
                          <a:schemeClr val="bg1"/>
                        </a:solidFill>
                        <a:effectLst/>
                        <a:latin typeface="Segoe UI" pitchFamily="34" charset="0"/>
                        <a:ea typeface="Segoe UI" pitchFamily="34" charset="0"/>
                        <a:cs typeface="Segoe UI" pitchFamily="34" charset="0"/>
                      </a:endParaRPr>
                    </a:p>
                    <a:p>
                      <a:pPr marL="72000">
                        <a:spcAft>
                          <a:spcPts val="0"/>
                        </a:spcAft>
                      </a:pPr>
                      <a:endParaRPr lang="es-ES" sz="1100" dirty="0" smtClean="0">
                        <a:solidFill>
                          <a:schemeClr val="bg1"/>
                        </a:solidFill>
                        <a:effectLst/>
                        <a:latin typeface="Segoe UI" pitchFamily="34" charset="0"/>
                        <a:ea typeface="Segoe UI" pitchFamily="34" charset="0"/>
                        <a:cs typeface="Segoe UI" pitchFamily="34" charset="0"/>
                      </a:endParaRPr>
                    </a:p>
                    <a:p>
                      <a:pPr marL="72000">
                        <a:spcAft>
                          <a:spcPts val="0"/>
                        </a:spcAft>
                      </a:pPr>
                      <a:endParaRPr lang="es-ES" sz="1100" dirty="0" smtClean="0">
                        <a:solidFill>
                          <a:schemeClr val="bg1"/>
                        </a:solidFill>
                        <a:effectLst/>
                        <a:latin typeface="Segoe UI" pitchFamily="34" charset="0"/>
                        <a:ea typeface="Segoe UI" pitchFamily="34" charset="0"/>
                        <a:cs typeface="Segoe UI" pitchFamily="34" charset="0"/>
                      </a:endParaRPr>
                    </a:p>
                    <a:p>
                      <a:pPr marL="72000">
                        <a:spcAft>
                          <a:spcPts val="0"/>
                        </a:spcAft>
                      </a:pPr>
                      <a:endParaRPr lang="es-ES" sz="1100" dirty="0" smtClean="0">
                        <a:solidFill>
                          <a:schemeClr val="bg1"/>
                        </a:solidFill>
                        <a:effectLst/>
                        <a:latin typeface="Segoe UI" pitchFamily="34" charset="0"/>
                        <a:ea typeface="Segoe UI" pitchFamily="34" charset="0"/>
                        <a:cs typeface="Segoe UI" pitchFamily="34" charset="0"/>
                      </a:endParaRPr>
                    </a:p>
                    <a:p>
                      <a:pPr marL="72000">
                        <a:spcAft>
                          <a:spcPts val="0"/>
                        </a:spcAft>
                      </a:pPr>
                      <a:endParaRPr lang="es-ES" sz="1100" dirty="0" smtClean="0">
                        <a:solidFill>
                          <a:schemeClr val="bg1"/>
                        </a:solidFill>
                        <a:effectLst/>
                        <a:latin typeface="Segoe UI" pitchFamily="34" charset="0"/>
                        <a:ea typeface="Segoe UI" pitchFamily="34" charset="0"/>
                        <a:cs typeface="Segoe UI" pitchFamily="34" charset="0"/>
                      </a:endParaRPr>
                    </a:p>
                    <a:p>
                      <a:pPr marL="72000">
                        <a:spcAft>
                          <a:spcPts val="0"/>
                        </a:spcAft>
                      </a:pPr>
                      <a:endParaRPr lang="es-ES" sz="1100" dirty="0" smtClean="0">
                        <a:solidFill>
                          <a:schemeClr val="bg1"/>
                        </a:solidFill>
                        <a:effectLst/>
                        <a:latin typeface="Segoe UI" pitchFamily="34" charset="0"/>
                        <a:ea typeface="Segoe UI" pitchFamily="34" charset="0"/>
                        <a:cs typeface="Segoe UI" pitchFamily="34" charset="0"/>
                      </a:endParaRPr>
                    </a:p>
                    <a:p>
                      <a:pPr marL="72000">
                        <a:spcAft>
                          <a:spcPts val="0"/>
                        </a:spcAft>
                      </a:pPr>
                      <a:endParaRPr lang="es-ES" sz="1100" dirty="0" smtClean="0">
                        <a:solidFill>
                          <a:schemeClr val="bg1"/>
                        </a:solidFill>
                        <a:effectLst/>
                        <a:latin typeface="Segoe UI" pitchFamily="34" charset="0"/>
                        <a:ea typeface="Segoe UI" pitchFamily="34" charset="0"/>
                        <a:cs typeface="Segoe UI" pitchFamily="34" charset="0"/>
                      </a:endParaRPr>
                    </a:p>
                    <a:p>
                      <a:pPr marL="72000">
                        <a:spcAft>
                          <a:spcPts val="0"/>
                        </a:spcAft>
                      </a:pPr>
                      <a:endParaRPr lang="es-ES" sz="1100" dirty="0" smtClean="0">
                        <a:solidFill>
                          <a:schemeClr val="bg1"/>
                        </a:solidFill>
                        <a:effectLst/>
                        <a:latin typeface="Segoe UI" pitchFamily="34" charset="0"/>
                        <a:ea typeface="Segoe UI" pitchFamily="34" charset="0"/>
                        <a:cs typeface="Segoe UI" pitchFamily="34" charset="0"/>
                      </a:endParaRPr>
                    </a:p>
                    <a:p>
                      <a:pPr marL="72000">
                        <a:spcAft>
                          <a:spcPts val="0"/>
                        </a:spcAft>
                      </a:pPr>
                      <a:endParaRPr lang="es-ES" sz="1100" dirty="0" smtClean="0">
                        <a:solidFill>
                          <a:schemeClr val="bg1"/>
                        </a:solidFill>
                        <a:effectLst/>
                        <a:latin typeface="Segoe UI" pitchFamily="34" charset="0"/>
                        <a:ea typeface="Segoe UI" pitchFamily="34" charset="0"/>
                        <a:cs typeface="Segoe UI" pitchFamily="34" charset="0"/>
                      </a:endParaRPr>
                    </a:p>
                    <a:p>
                      <a:pPr marL="72000">
                        <a:spcAft>
                          <a:spcPts val="0"/>
                        </a:spcAft>
                      </a:pPr>
                      <a:endParaRPr lang="es-ES" sz="1100" dirty="0" smtClean="0">
                        <a:solidFill>
                          <a:schemeClr val="bg1"/>
                        </a:solidFill>
                        <a:effectLst/>
                        <a:latin typeface="Segoe UI" pitchFamily="34" charset="0"/>
                        <a:ea typeface="Segoe UI" pitchFamily="34" charset="0"/>
                        <a:cs typeface="Segoe UI" pitchFamily="34" charset="0"/>
                      </a:endParaRPr>
                    </a:p>
                    <a:p>
                      <a:pPr marL="72000">
                        <a:spcAft>
                          <a:spcPts val="0"/>
                        </a:spcAft>
                      </a:pPr>
                      <a:endParaRPr lang="es-ES" sz="1100" dirty="0" smtClean="0">
                        <a:solidFill>
                          <a:schemeClr val="bg1"/>
                        </a:solidFill>
                        <a:effectLst/>
                        <a:latin typeface="Segoe UI" pitchFamily="34" charset="0"/>
                        <a:ea typeface="Segoe UI" pitchFamily="34" charset="0"/>
                        <a:cs typeface="Segoe UI" pitchFamily="34" charset="0"/>
                      </a:endParaRPr>
                    </a:p>
                    <a:p>
                      <a:pPr marL="72000">
                        <a:spcAft>
                          <a:spcPts val="0"/>
                        </a:spcAft>
                      </a:pPr>
                      <a:endParaRPr lang="es-ES" sz="1100" dirty="0" smtClean="0">
                        <a:solidFill>
                          <a:schemeClr val="bg1"/>
                        </a:solidFill>
                        <a:effectLst/>
                        <a:latin typeface="Segoe UI" pitchFamily="34" charset="0"/>
                        <a:ea typeface="Segoe UI" pitchFamily="34" charset="0"/>
                        <a:cs typeface="Segoe UI" pitchFamily="34" charset="0"/>
                      </a:endParaRPr>
                    </a:p>
                    <a:p>
                      <a:pPr marL="72000">
                        <a:spcAft>
                          <a:spcPts val="0"/>
                        </a:spcAft>
                      </a:pPr>
                      <a:endParaRPr lang="es-ES" sz="1100" dirty="0" smtClean="0">
                        <a:solidFill>
                          <a:schemeClr val="bg1"/>
                        </a:solidFill>
                        <a:effectLst/>
                        <a:latin typeface="Segoe UI" pitchFamily="34" charset="0"/>
                        <a:ea typeface="Segoe UI" pitchFamily="34" charset="0"/>
                        <a:cs typeface="Segoe UI" pitchFamily="34" charset="0"/>
                      </a:endParaRPr>
                    </a:p>
                    <a:p>
                      <a:pPr marL="457200" lvl="1" indent="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Tx/>
                        <a:buNone/>
                      </a:pPr>
                      <a:r>
                        <a:rPr lang="es-ES" sz="1200" b="1" kern="1200" dirty="0" smtClean="0">
                          <a:solidFill>
                            <a:schemeClr val="bg1"/>
                          </a:solidFill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Productos</a:t>
                      </a:r>
                      <a:r>
                        <a:rPr lang="es-ES" sz="1200" b="1" kern="1200" baseline="0" dirty="0" smtClean="0">
                          <a:solidFill>
                            <a:schemeClr val="bg1"/>
                          </a:solidFill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 con CaCO3</a:t>
                      </a:r>
                    </a:p>
                    <a:p>
                      <a:pPr marL="457200" lvl="1" indent="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Tx/>
                        <a:buNone/>
                      </a:pPr>
                      <a:endParaRPr lang="es-ES" sz="1100" b="1" kern="1200" dirty="0" smtClean="0">
                        <a:solidFill>
                          <a:srgbClr val="5F574F"/>
                        </a:solidFill>
                        <a:latin typeface="Segoe UI" pitchFamily="34" charset="0"/>
                        <a:ea typeface="Segoe UI" pitchFamily="34" charset="0"/>
                        <a:cs typeface="Segoe UI" pitchFamily="34" charset="0"/>
                      </a:endParaRPr>
                    </a:p>
                    <a:p>
                      <a:pPr marL="529200" lvl="1" indent="0"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s-ES" sz="1100" kern="1200" dirty="0" smtClean="0">
                          <a:solidFill>
                            <a:srgbClr val="92D050"/>
                          </a:solidFill>
                          <a:latin typeface="HandelGothic BT" pitchFamily="82" charset="0"/>
                          <a:ea typeface="+mn-ea"/>
                          <a:cs typeface="+mn-cs"/>
                        </a:rPr>
                        <a:t>ALFATEN 200 C 6 </a:t>
                      </a:r>
                    </a:p>
                    <a:p>
                      <a:pPr marL="529200" lvl="1" indent="0"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s-ES" sz="1100" kern="1200" dirty="0" smtClean="0">
                          <a:solidFill>
                            <a:srgbClr val="92D050"/>
                          </a:solidFill>
                          <a:latin typeface="HandelGothic BT" pitchFamily="82" charset="0"/>
                          <a:ea typeface="+mn-ea"/>
                          <a:cs typeface="+mn-cs"/>
                        </a:rPr>
                        <a:t>ALFATEN 200 C 12</a:t>
                      </a:r>
                    </a:p>
                    <a:p>
                      <a:pPr marL="529200" lvl="1" indent="0">
                        <a:spcAft>
                          <a:spcPts val="0"/>
                        </a:spcAft>
                        <a:buFontTx/>
                        <a:buNone/>
                      </a:pPr>
                      <a:endParaRPr lang="es-ES" sz="900" kern="1200" dirty="0" smtClean="0">
                        <a:solidFill>
                          <a:schemeClr val="bg1"/>
                        </a:solidFill>
                        <a:latin typeface="HandelGothic BT" pitchFamily="82" charset="0"/>
                        <a:ea typeface="+mn-ea"/>
                        <a:cs typeface="+mn-cs"/>
                      </a:endParaRPr>
                    </a:p>
                    <a:p>
                      <a:pPr marL="628650" lvl="1" indent="-17145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buChar char="•"/>
                      </a:pPr>
                      <a:r>
                        <a:rPr lang="es-ES" sz="1050" b="1" kern="1200" dirty="0" smtClean="0">
                          <a:solidFill>
                            <a:schemeClr val="bg1"/>
                          </a:solidFill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Mejora propiedades</a:t>
                      </a:r>
                    </a:p>
                    <a:p>
                      <a:pPr marL="628650" lvl="1" indent="-17145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buChar char="•"/>
                      </a:pPr>
                      <a:r>
                        <a:rPr lang="es-ES" sz="1050" b="1" kern="1200" dirty="0" smtClean="0">
                          <a:solidFill>
                            <a:schemeClr val="bg1"/>
                          </a:solidFill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Reducción de costes</a:t>
                      </a:r>
                    </a:p>
                    <a:p>
                      <a:pPr marL="628650" lvl="1" indent="-17145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buChar char="•"/>
                      </a:pPr>
                      <a:r>
                        <a:rPr lang="es-ES" sz="1050" b="1" kern="1200" dirty="0" smtClean="0">
                          <a:solidFill>
                            <a:schemeClr val="bg1"/>
                          </a:solidFill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Ayuda proceso extrusión</a:t>
                      </a:r>
                    </a:p>
                  </a:txBody>
                  <a:tcPr marL="68580" marR="68580" marT="0" marB="0">
                    <a:solidFill>
                      <a:schemeClr val="accent4"/>
                    </a:solidFill>
                  </a:tcPr>
                </a:tc>
              </a:tr>
              <a:tr h="2843402">
                <a:tc>
                  <a:txBody>
                    <a:bodyPr/>
                    <a:lstStyle/>
                    <a:p>
                      <a:pPr marL="0" indent="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None/>
                      </a:pPr>
                      <a:endParaRPr lang="es-ES" sz="1200" b="1" kern="1200" dirty="0" smtClean="0">
                        <a:solidFill>
                          <a:srgbClr val="5F574F"/>
                        </a:solidFill>
                        <a:latin typeface="Segoe UI" pitchFamily="34" charset="0"/>
                        <a:ea typeface="Segoe UI" pitchFamily="34" charset="0"/>
                        <a:cs typeface="Segoe UI" pitchFamily="34" charset="0"/>
                      </a:endParaRPr>
                    </a:p>
                    <a:p>
                      <a:pPr marL="0" indent="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None/>
                      </a:pPr>
                      <a:r>
                        <a:rPr lang="es-ES" sz="1200" b="1" kern="1200" dirty="0" smtClean="0">
                          <a:solidFill>
                            <a:srgbClr val="5F574F"/>
                          </a:solidFill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Aplicaciones</a:t>
                      </a:r>
                    </a:p>
                    <a:p>
                      <a:pPr marL="72000">
                        <a:spcAft>
                          <a:spcPts val="0"/>
                        </a:spcAft>
                      </a:pPr>
                      <a:endParaRPr lang="es-ES" sz="1100" b="1" i="0" dirty="0" smtClean="0">
                        <a:effectLst/>
                        <a:latin typeface="Segoe UI" pitchFamily="34" charset="0"/>
                        <a:ea typeface="Segoe UI" pitchFamily="34" charset="0"/>
                        <a:cs typeface="Segoe UI" pitchFamily="34" charset="0"/>
                      </a:endParaRPr>
                    </a:p>
                    <a:p>
                      <a:pPr marL="0" indent="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buNone/>
                      </a:pPr>
                      <a:r>
                        <a:rPr lang="es-ES" sz="1050" b="1" kern="1200" dirty="0" smtClean="0">
                          <a:solidFill>
                            <a:srgbClr val="5F574F"/>
                          </a:solidFill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Film industrial</a:t>
                      </a:r>
                    </a:p>
                    <a:p>
                      <a:pPr marL="0" indent="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buNone/>
                      </a:pPr>
                      <a:r>
                        <a:rPr lang="es-ES" sz="1050" b="1" kern="1200" dirty="0" smtClean="0">
                          <a:solidFill>
                            <a:srgbClr val="5F574F"/>
                          </a:solidFill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Inyección</a:t>
                      </a:r>
                    </a:p>
                    <a:p>
                      <a:pPr marL="0" indent="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buNone/>
                      </a:pPr>
                      <a:r>
                        <a:rPr lang="es-ES" sz="1050" b="1" kern="1200" dirty="0" smtClean="0">
                          <a:solidFill>
                            <a:srgbClr val="5F574F"/>
                          </a:solidFill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Tubería de riego</a:t>
                      </a:r>
                    </a:p>
                    <a:p>
                      <a:pPr marL="0" indent="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buNone/>
                      </a:pPr>
                      <a:r>
                        <a:rPr lang="es-ES" sz="1050" b="1" kern="1200" dirty="0" smtClean="0">
                          <a:solidFill>
                            <a:srgbClr val="5F574F"/>
                          </a:solidFill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Tubería corrugada</a:t>
                      </a:r>
                    </a:p>
                    <a:p>
                      <a:pPr marL="0" indent="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buNone/>
                      </a:pPr>
                      <a:r>
                        <a:rPr lang="es-ES" sz="1050" b="1" kern="1200" dirty="0" smtClean="0">
                          <a:solidFill>
                            <a:srgbClr val="5F574F"/>
                          </a:solidFill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Bolsas…</a:t>
                      </a:r>
                    </a:p>
                    <a:p>
                      <a:pPr marL="243450" indent="-171450">
                        <a:spcAft>
                          <a:spcPts val="0"/>
                        </a:spcAft>
                        <a:buFontTx/>
                        <a:buChar char="-"/>
                      </a:pPr>
                      <a:endParaRPr lang="es-ES" sz="1100" b="1" i="0" dirty="0">
                        <a:effectLst/>
                        <a:latin typeface="Segoe UI" pitchFamily="34" charset="0"/>
                        <a:ea typeface="Segoe UI" pitchFamily="34" charset="0"/>
                        <a:cs typeface="Segoe UI" pitchFamily="34" charset="0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marL="72000">
                        <a:spcAft>
                          <a:spcPts val="0"/>
                        </a:spcAft>
                      </a:pPr>
                      <a:endParaRPr lang="es-ES" sz="1100" dirty="0">
                        <a:effectLst/>
                        <a:latin typeface="Segoe UI" pitchFamily="34" charset="0"/>
                        <a:ea typeface="Segoe UI" pitchFamily="34" charset="0"/>
                        <a:cs typeface="Segoe UI" pitchFamily="34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241074" y="822093"/>
            <a:ext cx="7427269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s-ES" sz="2000" dirty="0">
                <a:solidFill>
                  <a:srgbClr val="92D050"/>
                </a:solidFill>
                <a:latin typeface="HandelGothic BT" pitchFamily="82" charset="0"/>
              </a:rPr>
              <a:t>ALFATEN ®, </a:t>
            </a:r>
            <a:r>
              <a:rPr lang="es-ES" sz="1400" b="1" dirty="0">
                <a:solidFill>
                  <a:srgbClr val="5F574F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Polietileno de Baja Densidad reciclado - PEBD</a:t>
            </a:r>
            <a:endParaRPr lang="es-ES" sz="1600" b="1" dirty="0">
              <a:solidFill>
                <a:srgbClr val="5F574F"/>
              </a:soli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6" name="12 Marcador de contenido"/>
          <p:cNvSpPr txBox="1">
            <a:spLocks/>
          </p:cNvSpPr>
          <p:nvPr/>
        </p:nvSpPr>
        <p:spPr>
          <a:xfrm>
            <a:off x="241074" y="1312169"/>
            <a:ext cx="8445725" cy="46064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>
                <a:lumMod val="60000"/>
                <a:lumOff val="40000"/>
              </a:schemeClr>
            </a:solidFill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sz="1800" b="1">
                <a:solidFill>
                  <a:srgbClr val="666666"/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1600" b="1">
                <a:solidFill>
                  <a:srgbClr val="666666"/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1400">
                <a:solidFill>
                  <a:srgbClr val="666666"/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sz="1200">
                <a:solidFill>
                  <a:srgbClr val="666666"/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sz="1200">
                <a:solidFill>
                  <a:srgbClr val="666666"/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sz="1400">
                <a:solidFill>
                  <a:srgbClr val="666666"/>
                </a:solidFill>
                <a:latin typeface="Frutiger-Light" pitchFamily="2" charset="0"/>
                <a:ea typeface="ＭＳ Ｐゴシック" pitchFamily="-107" charset="-128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sz="1400">
                <a:solidFill>
                  <a:srgbClr val="666666"/>
                </a:solidFill>
                <a:latin typeface="Frutiger-Light" pitchFamily="2" charset="0"/>
                <a:ea typeface="ＭＳ Ｐゴシック" pitchFamily="-107" charset="-128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sz="1400">
                <a:solidFill>
                  <a:srgbClr val="666666"/>
                </a:solidFill>
                <a:latin typeface="Frutiger-Light" pitchFamily="2" charset="0"/>
                <a:ea typeface="ＭＳ Ｐゴシック" pitchFamily="-107" charset="-128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sz="1400">
                <a:solidFill>
                  <a:srgbClr val="666666"/>
                </a:solidFill>
                <a:latin typeface="Frutiger-Light" pitchFamily="2" charset="0"/>
                <a:ea typeface="ＭＳ Ｐゴシック" pitchFamily="-107" charset="-128"/>
              </a:defRPr>
            </a:lvl9pPr>
          </a:lstStyle>
          <a:p>
            <a:pPr marL="0" indent="0">
              <a:buNone/>
            </a:pPr>
            <a:r>
              <a:rPr lang="es-ES" sz="1200" dirty="0" smtClean="0">
                <a:solidFill>
                  <a:srgbClr val="5F574F"/>
                </a:solidFill>
              </a:rPr>
              <a:t>Granza de Polietileno </a:t>
            </a:r>
            <a:r>
              <a:rPr lang="es-ES" sz="1200" dirty="0">
                <a:solidFill>
                  <a:srgbClr val="5F574F"/>
                </a:solidFill>
              </a:rPr>
              <a:t>de baja densidad </a:t>
            </a:r>
            <a:r>
              <a:rPr lang="es-ES" sz="1200" dirty="0" smtClean="0">
                <a:solidFill>
                  <a:srgbClr val="5F574F"/>
                </a:solidFill>
              </a:rPr>
              <a:t>a </a:t>
            </a:r>
            <a:r>
              <a:rPr lang="es-ES" sz="1200" dirty="0">
                <a:solidFill>
                  <a:srgbClr val="5F574F"/>
                </a:solidFill>
              </a:rPr>
              <a:t>partir </a:t>
            </a:r>
            <a:r>
              <a:rPr lang="es-ES" sz="1200" dirty="0" smtClean="0">
                <a:solidFill>
                  <a:srgbClr val="5F574F"/>
                </a:solidFill>
              </a:rPr>
              <a:t>del reciclaje de plásticos </a:t>
            </a:r>
            <a:r>
              <a:rPr lang="es-ES" sz="1200" dirty="0">
                <a:solidFill>
                  <a:srgbClr val="5F574F"/>
                </a:solidFill>
              </a:rPr>
              <a:t>agrícolas.</a:t>
            </a:r>
          </a:p>
        </p:txBody>
      </p:sp>
      <p:pic>
        <p:nvPicPr>
          <p:cNvPr id="3076" name="Picture 4" descr="http://2.bp.blogspot.com/-1eI9Lv-3JQQ/TjNNKirzY9I/AAAAAAAAAPk/eJxmfempFxQ/s1600/pebd+simbolo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150" b="97638" l="0" r="97475">
                        <a14:foregroundMark x1="28788" y1="21260" x2="28788" y2="21260"/>
                        <a14:foregroundMark x1="64141" y1="14961" x2="64141" y2="14961"/>
                        <a14:foregroundMark x1="50000" y1="35433" x2="50000" y2="35433"/>
                        <a14:foregroundMark x1="17677" y1="68110" x2="42929" y2="68504"/>
                        <a14:foregroundMark x1="16162" y1="68110" x2="2525" y2="57087"/>
                        <a14:foregroundMark x1="44949" y1="3543" x2="54545" y2="3543"/>
                        <a14:foregroundMark x1="81313" y1="35039" x2="93939" y2="53150"/>
                        <a14:foregroundMark x1="72727" y1="86220" x2="72222" y2="95276"/>
                        <a14:foregroundMark x1="52525" y1="87008" x2="52020" y2="97244"/>
                        <a14:foregroundMark x1="34848" y1="86220" x2="34343" y2="97638"/>
                        <a14:foregroundMark x1="15152" y1="88189" x2="15152" y2="97244"/>
                        <a14:foregroundMark x1="96970" y1="55906" x2="97475" y2="594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7969" y="690049"/>
            <a:ext cx="479627" cy="615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9" name="8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63324170"/>
              </p:ext>
            </p:extLst>
          </p:nvPr>
        </p:nvGraphicFramePr>
        <p:xfrm>
          <a:off x="3515029" y="2581802"/>
          <a:ext cx="5017412" cy="1512168"/>
        </p:xfrm>
        <a:graphic>
          <a:graphicData uri="http://schemas.openxmlformats.org/drawingml/2006/table">
            <a:tbl>
              <a:tblPr>
                <a:tableStyleId>{073A0DAA-6AF3-43AB-8588-CEC1D06C72B9}</a:tableStyleId>
              </a:tblPr>
              <a:tblGrid>
                <a:gridCol w="1272995"/>
                <a:gridCol w="1224136"/>
                <a:gridCol w="1224136"/>
                <a:gridCol w="1296145"/>
              </a:tblGrid>
              <a:tr h="252028">
                <a:tc>
                  <a:txBody>
                    <a:bodyPr/>
                    <a:lstStyle/>
                    <a:p>
                      <a:pPr algn="l" fontAlgn="b"/>
                      <a:r>
                        <a:rPr lang="es-ES" sz="1100" u="none" strike="noStrike" dirty="0">
                          <a:effectLst/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 </a:t>
                      </a:r>
                      <a:endParaRPr lang="es-ES" sz="1100" b="0" i="0" u="none" strike="noStrike" dirty="0">
                        <a:solidFill>
                          <a:srgbClr val="000000"/>
                        </a:solidFill>
                        <a:effectLst/>
                        <a:latin typeface="Segoe UI" pitchFamily="34" charset="0"/>
                        <a:ea typeface="Segoe UI" pitchFamily="34" charset="0"/>
                        <a:cs typeface="Segoe UI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100" b="1" u="none" strike="noStrike" dirty="0">
                          <a:effectLst/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Fabricación</a:t>
                      </a:r>
                      <a:endParaRPr lang="es-ES" sz="1100" b="1" i="0" u="none" strike="noStrike" dirty="0">
                        <a:solidFill>
                          <a:srgbClr val="000000"/>
                        </a:solidFill>
                        <a:effectLst/>
                        <a:latin typeface="Segoe UI" pitchFamily="34" charset="0"/>
                        <a:ea typeface="Segoe UI" pitchFamily="34" charset="0"/>
                        <a:cs typeface="Segoe UI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100" b="1" u="none" strike="noStrike" dirty="0">
                          <a:effectLst/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Color</a:t>
                      </a:r>
                      <a:endParaRPr lang="es-ES" sz="1100" b="1" i="0" u="none" strike="noStrike" dirty="0">
                        <a:solidFill>
                          <a:srgbClr val="000000"/>
                        </a:solidFill>
                        <a:effectLst/>
                        <a:latin typeface="Segoe UI" pitchFamily="34" charset="0"/>
                        <a:ea typeface="Segoe UI" pitchFamily="34" charset="0"/>
                        <a:cs typeface="Segoe UI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100" b="1" i="0" u="none" strike="noStrike" dirty="0" smtClean="0">
                          <a:solidFill>
                            <a:schemeClr val="dk1"/>
                          </a:solidFill>
                          <a:effectLst/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MFI (cm</a:t>
                      </a:r>
                      <a:r>
                        <a:rPr lang="es-ES" sz="1100" b="1" i="0" u="none" strike="noStrike" baseline="30000" dirty="0" smtClean="0">
                          <a:solidFill>
                            <a:schemeClr val="dk1"/>
                          </a:solidFill>
                          <a:effectLst/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3</a:t>
                      </a:r>
                      <a:r>
                        <a:rPr lang="es-ES" sz="1100" b="1" i="0" u="none" strike="noStrike" dirty="0" smtClean="0">
                          <a:solidFill>
                            <a:schemeClr val="dk1"/>
                          </a:solidFill>
                          <a:effectLst/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/10min)</a:t>
                      </a:r>
                      <a:endParaRPr lang="es-ES" sz="1100" b="1" i="0" u="none" strike="noStrike" dirty="0">
                        <a:solidFill>
                          <a:srgbClr val="000000"/>
                        </a:solidFill>
                        <a:effectLst/>
                        <a:latin typeface="Segoe UI" pitchFamily="34" charset="0"/>
                        <a:ea typeface="Segoe UI" pitchFamily="34" charset="0"/>
                        <a:cs typeface="Segoe UI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252028">
                <a:tc>
                  <a:txBody>
                    <a:bodyPr/>
                    <a:lstStyle/>
                    <a:p>
                      <a:pPr marL="72000" indent="0" algn="l" defTabSz="457200" rtl="0" eaLnBrk="1" fontAlgn="b" latinLnBrk="0" hangingPunct="1"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s-ES" sz="1100" kern="1200" dirty="0" smtClean="0">
                          <a:solidFill>
                            <a:srgbClr val="92D050"/>
                          </a:solidFill>
                          <a:latin typeface="HandelGothic BT" pitchFamily="82" charset="0"/>
                          <a:ea typeface="+mn-ea"/>
                          <a:cs typeface="+mn-cs"/>
                        </a:rPr>
                        <a:t>ALFATEN </a:t>
                      </a:r>
                      <a:r>
                        <a:rPr lang="es-ES" sz="1100" kern="1200" dirty="0">
                          <a:solidFill>
                            <a:srgbClr val="92D050"/>
                          </a:solidFill>
                          <a:latin typeface="HandelGothic BT" pitchFamily="82" charset="0"/>
                          <a:ea typeface="+mn-ea"/>
                          <a:cs typeface="+mn-cs"/>
                        </a:rPr>
                        <a:t>200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100" u="none" strike="noStrike" dirty="0">
                          <a:effectLst/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extrusión simple</a:t>
                      </a:r>
                      <a:endParaRPr lang="es-ES" sz="1100" b="0" i="0" u="none" strike="noStrike" dirty="0">
                        <a:solidFill>
                          <a:srgbClr val="000000"/>
                        </a:solidFill>
                        <a:effectLst/>
                        <a:latin typeface="Segoe UI" pitchFamily="34" charset="0"/>
                        <a:ea typeface="Segoe UI" pitchFamily="34" charset="0"/>
                        <a:cs typeface="Segoe UI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100" u="none" strike="noStrike">
                          <a:effectLst/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Natural</a:t>
                      </a:r>
                      <a:endParaRPr lang="es-ES" sz="1100" b="0" i="0" u="none" strike="noStrike">
                        <a:solidFill>
                          <a:srgbClr val="000000"/>
                        </a:solidFill>
                        <a:effectLst/>
                        <a:latin typeface="Segoe UI" pitchFamily="34" charset="0"/>
                        <a:ea typeface="Segoe UI" pitchFamily="34" charset="0"/>
                        <a:cs typeface="Segoe UI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1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 0,2 – 0,7</a:t>
                      </a:r>
                      <a:endParaRPr lang="es-ES" sz="1100" u="none" strike="noStrike" kern="1200" dirty="0">
                        <a:solidFill>
                          <a:schemeClr val="dk1"/>
                        </a:solidFill>
                        <a:effectLst/>
                        <a:latin typeface="Segoe UI" pitchFamily="34" charset="0"/>
                        <a:ea typeface="Segoe UI" pitchFamily="34" charset="0"/>
                        <a:cs typeface="Segoe UI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252028">
                <a:tc>
                  <a:txBody>
                    <a:bodyPr/>
                    <a:lstStyle/>
                    <a:p>
                      <a:pPr marL="72000" indent="0" algn="l" defTabSz="457200" rtl="0" eaLnBrk="1" fontAlgn="b" latinLnBrk="0" hangingPunct="1"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s-ES" sz="1100" kern="1200" dirty="0" smtClean="0">
                          <a:solidFill>
                            <a:srgbClr val="92D050"/>
                          </a:solidFill>
                          <a:latin typeface="HandelGothic BT" pitchFamily="82" charset="0"/>
                          <a:ea typeface="+mn-ea"/>
                          <a:cs typeface="+mn-cs"/>
                        </a:rPr>
                        <a:t>ALFATEN 110</a:t>
                      </a:r>
                      <a:endParaRPr lang="es-ES" sz="1100" kern="1200" dirty="0">
                        <a:solidFill>
                          <a:srgbClr val="92D050"/>
                        </a:solidFill>
                        <a:latin typeface="HandelGothic BT" pitchFamily="82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100" u="none" strike="noStrike" dirty="0">
                          <a:effectLst/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extrusión simple</a:t>
                      </a:r>
                      <a:endParaRPr lang="es-ES" sz="1100" b="0" i="0" u="none" strike="noStrike" dirty="0">
                        <a:solidFill>
                          <a:srgbClr val="000000"/>
                        </a:solidFill>
                        <a:effectLst/>
                        <a:latin typeface="Segoe UI" pitchFamily="34" charset="0"/>
                        <a:ea typeface="Segoe UI" pitchFamily="34" charset="0"/>
                        <a:cs typeface="Segoe UI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100" u="none" strike="noStrike" dirty="0" smtClean="0">
                          <a:effectLst/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Gris / Negro</a:t>
                      </a:r>
                      <a:endParaRPr lang="es-ES" sz="1100" b="0" i="0" u="none" strike="noStrike" dirty="0">
                        <a:solidFill>
                          <a:srgbClr val="000000"/>
                        </a:solidFill>
                        <a:effectLst/>
                        <a:latin typeface="Segoe UI" pitchFamily="34" charset="0"/>
                        <a:ea typeface="Segoe UI" pitchFamily="34" charset="0"/>
                        <a:cs typeface="Segoe UI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1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 0,2 – 0,7</a:t>
                      </a:r>
                    </a:p>
                  </a:txBody>
                  <a:tcPr marL="9525" marR="9525" marT="9525" marB="0" anchor="ctr"/>
                </a:tc>
              </a:tr>
              <a:tr h="252028">
                <a:tc>
                  <a:txBody>
                    <a:bodyPr/>
                    <a:lstStyle/>
                    <a:p>
                      <a:pPr marL="72000" indent="0" algn="l" defTabSz="457200" rtl="0" eaLnBrk="1" fontAlgn="b" latinLnBrk="0" hangingPunct="1"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s-ES" sz="1100" kern="1200" dirty="0" smtClean="0">
                          <a:solidFill>
                            <a:srgbClr val="92D050"/>
                          </a:solidFill>
                          <a:latin typeface="HandelGothic BT" pitchFamily="82" charset="0"/>
                          <a:ea typeface="+mn-ea"/>
                          <a:cs typeface="+mn-cs"/>
                        </a:rPr>
                        <a:t>ALFATEN 231</a:t>
                      </a:r>
                      <a:endParaRPr lang="es-ES" sz="1100" kern="1200" dirty="0">
                        <a:solidFill>
                          <a:srgbClr val="92D050"/>
                        </a:solidFill>
                        <a:latin typeface="HandelGothic BT" pitchFamily="82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100" u="none" strike="noStrike">
                          <a:effectLst/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extrusión doble</a:t>
                      </a:r>
                      <a:endParaRPr lang="es-ES" sz="1100" b="0" i="0" u="none" strike="noStrike">
                        <a:solidFill>
                          <a:srgbClr val="000000"/>
                        </a:solidFill>
                        <a:effectLst/>
                        <a:latin typeface="Segoe UI" pitchFamily="34" charset="0"/>
                        <a:ea typeface="Segoe UI" pitchFamily="34" charset="0"/>
                        <a:cs typeface="Segoe UI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100" u="none" strike="noStrike" dirty="0">
                          <a:effectLst/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Natural</a:t>
                      </a:r>
                      <a:endParaRPr lang="es-ES" sz="1100" b="0" i="0" u="none" strike="noStrike" dirty="0">
                        <a:solidFill>
                          <a:srgbClr val="000000"/>
                        </a:solidFill>
                        <a:effectLst/>
                        <a:latin typeface="Segoe UI" pitchFamily="34" charset="0"/>
                        <a:ea typeface="Segoe UI" pitchFamily="34" charset="0"/>
                        <a:cs typeface="Segoe UI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1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 0,5 – 1,0</a:t>
                      </a:r>
                      <a:endParaRPr lang="es-ES" sz="1100" u="none" strike="noStrike" kern="1200" dirty="0">
                        <a:solidFill>
                          <a:schemeClr val="dk1"/>
                        </a:solidFill>
                        <a:effectLst/>
                        <a:latin typeface="Segoe UI" pitchFamily="34" charset="0"/>
                        <a:ea typeface="Segoe UI" pitchFamily="34" charset="0"/>
                        <a:cs typeface="Segoe UI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252028">
                <a:tc>
                  <a:txBody>
                    <a:bodyPr/>
                    <a:lstStyle/>
                    <a:p>
                      <a:pPr marL="72000" indent="0" algn="l" defTabSz="457200" rtl="0" eaLnBrk="1" fontAlgn="b" latinLnBrk="0" hangingPunct="1"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s-ES" sz="1100" kern="1200" dirty="0" smtClean="0">
                          <a:solidFill>
                            <a:srgbClr val="92D050"/>
                          </a:solidFill>
                          <a:latin typeface="HandelGothic BT" pitchFamily="82" charset="0"/>
                          <a:ea typeface="+mn-ea"/>
                          <a:cs typeface="+mn-cs"/>
                        </a:rPr>
                        <a:t>ALFATEN 120</a:t>
                      </a:r>
                      <a:endParaRPr lang="es-ES" sz="1100" kern="1200" dirty="0">
                        <a:solidFill>
                          <a:srgbClr val="92D050"/>
                        </a:solidFill>
                        <a:latin typeface="HandelGothic BT" pitchFamily="82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100" u="none" strike="noStrike" dirty="0">
                          <a:effectLst/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extrusión </a:t>
                      </a:r>
                      <a:r>
                        <a:rPr lang="es-ES" sz="1100" u="none" strike="noStrike" dirty="0" smtClean="0">
                          <a:effectLst/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simple</a:t>
                      </a:r>
                      <a:endParaRPr lang="es-ES" sz="1100" b="0" i="0" u="none" strike="noStrike" dirty="0">
                        <a:solidFill>
                          <a:srgbClr val="000000"/>
                        </a:solidFill>
                        <a:effectLst/>
                        <a:latin typeface="Segoe UI" pitchFamily="34" charset="0"/>
                        <a:ea typeface="Segoe UI" pitchFamily="34" charset="0"/>
                        <a:cs typeface="Segoe UI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100" u="none" strike="noStrike" dirty="0">
                          <a:effectLst/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Negro</a:t>
                      </a:r>
                      <a:endParaRPr lang="es-ES" sz="1100" b="0" i="0" u="none" strike="noStrike" dirty="0">
                        <a:solidFill>
                          <a:srgbClr val="000000"/>
                        </a:solidFill>
                        <a:effectLst/>
                        <a:latin typeface="Segoe UI" pitchFamily="34" charset="0"/>
                        <a:ea typeface="Segoe UI" pitchFamily="34" charset="0"/>
                        <a:cs typeface="Segoe UI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1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 0,5 – 1,0</a:t>
                      </a:r>
                      <a:endParaRPr lang="es-ES" sz="1100" u="none" strike="noStrike" kern="1200" dirty="0">
                        <a:solidFill>
                          <a:schemeClr val="dk1"/>
                        </a:solidFill>
                        <a:effectLst/>
                        <a:latin typeface="Segoe UI" pitchFamily="34" charset="0"/>
                        <a:ea typeface="Segoe UI" pitchFamily="34" charset="0"/>
                        <a:cs typeface="Segoe UI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252028">
                <a:tc>
                  <a:txBody>
                    <a:bodyPr/>
                    <a:lstStyle/>
                    <a:p>
                      <a:pPr marL="72000" indent="0" algn="l" defTabSz="457200" rtl="0" eaLnBrk="1" fontAlgn="b" latinLnBrk="0" hangingPunct="1"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s-ES" sz="1100" kern="1200" dirty="0" smtClean="0">
                          <a:solidFill>
                            <a:srgbClr val="92D050"/>
                          </a:solidFill>
                          <a:latin typeface="HandelGothic BT" pitchFamily="82" charset="0"/>
                          <a:ea typeface="+mn-ea"/>
                          <a:cs typeface="+mn-cs"/>
                        </a:rPr>
                        <a:t>ALFATEN</a:t>
                      </a:r>
                      <a:r>
                        <a:rPr lang="es-ES" sz="1100" kern="1200" baseline="0" dirty="0" smtClean="0">
                          <a:solidFill>
                            <a:srgbClr val="92D050"/>
                          </a:solidFill>
                          <a:latin typeface="HandelGothic BT" pitchFamily="82" charset="0"/>
                          <a:ea typeface="+mn-ea"/>
                          <a:cs typeface="+mn-cs"/>
                        </a:rPr>
                        <a:t> 130</a:t>
                      </a:r>
                      <a:endParaRPr lang="es-ES" sz="1100" kern="1200" dirty="0">
                        <a:solidFill>
                          <a:srgbClr val="92D050"/>
                        </a:solidFill>
                        <a:latin typeface="HandelGothic BT" pitchFamily="82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100" u="none" strike="noStrike">
                          <a:effectLst/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extrusión simple</a:t>
                      </a:r>
                      <a:endParaRPr lang="es-ES" sz="1100" b="0" i="0" u="none" strike="noStrike">
                        <a:solidFill>
                          <a:srgbClr val="000000"/>
                        </a:solidFill>
                        <a:effectLst/>
                        <a:latin typeface="Segoe UI" pitchFamily="34" charset="0"/>
                        <a:ea typeface="Segoe UI" pitchFamily="34" charset="0"/>
                        <a:cs typeface="Segoe UI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100" u="none" strike="noStrike" dirty="0" smtClean="0">
                          <a:effectLst/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 </a:t>
                      </a:r>
                      <a:r>
                        <a:rPr lang="es-ES" sz="1100" u="none" strike="noStrike" dirty="0">
                          <a:effectLst/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Negro</a:t>
                      </a:r>
                      <a:endParaRPr lang="es-ES" sz="1100" b="0" i="0" u="none" strike="noStrike" dirty="0">
                        <a:solidFill>
                          <a:srgbClr val="000000"/>
                        </a:solidFill>
                        <a:effectLst/>
                        <a:latin typeface="Segoe UI" pitchFamily="34" charset="0"/>
                        <a:ea typeface="Segoe UI" pitchFamily="34" charset="0"/>
                        <a:cs typeface="Segoe UI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1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 0,2 – 0,7</a:t>
                      </a: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36691" y1="6557" x2="38849" y2="19126"/>
                        <a14:foregroundMark x1="57914" y1="4372" x2="61151" y2="2732"/>
                        <a14:foregroundMark x1="60072" y1="90164" x2="68345" y2="901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041" y="5012187"/>
            <a:ext cx="1153037" cy="7585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3875" y="5013176"/>
            <a:ext cx="772230" cy="8305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705" b="99432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0852" y="5012187"/>
            <a:ext cx="731368" cy="731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5068" b="95712" l="6667" r="94167">
                        <a14:foregroundMark x1="6667" y1="17154" x2="11333" y2="22612"/>
                        <a14:foregroundMark x1="13833" y1="19883" x2="16667" y2="17739"/>
                        <a14:foregroundMark x1="90833" y1="25926" x2="94333" y2="11501"/>
                        <a14:foregroundMark x1="85167" y1="5458" x2="88500" y2="7018"/>
                        <a14:foregroundMark x1="17500" y1="41326" x2="32667" y2="91033"/>
                        <a14:foregroundMark x1="86833" y1="33333" x2="52167" y2="89864"/>
                        <a14:foregroundMark x1="41167" y1="95127" x2="59000" y2="95712"/>
                        <a14:foregroundMark x1="12667" y1="35478" x2="13667" y2="39376"/>
                        <a14:foregroundMark x1="11000" y1="29045" x2="12000" y2="31579"/>
                        <a14:foregroundMark x1="12333" y1="19883" x2="10833" y2="19688"/>
                        <a14:foregroundMark x1="9000" y1="17544" x2="9500" y2="17544"/>
                        <a14:foregroundMark x1="89167" y1="39961" x2="86333" y2="57700"/>
                        <a14:foregroundMark x1="92167" y1="25341" x2="90333" y2="29240"/>
                        <a14:foregroundMark x1="72833" y1="10721" x2="74833" y2="9942"/>
                        <a14:foregroundMark x1="11000" y1="29630" x2="10500" y2="25731"/>
                        <a14:foregroundMark x1="9333" y1="22222" x2="11167" y2="241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3647" y="4113003"/>
            <a:ext cx="852686" cy="7290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9434" b="89623" l="1000" r="97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5808" y="3421254"/>
            <a:ext cx="1088364" cy="5768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12 Marcador de contenido">
            <a:hlinkClick r:id="rId18"/>
          </p:cNvPr>
          <p:cNvSpPr txBox="1">
            <a:spLocks/>
          </p:cNvSpPr>
          <p:nvPr/>
        </p:nvSpPr>
        <p:spPr>
          <a:xfrm>
            <a:off x="241074" y="6307395"/>
            <a:ext cx="2818757" cy="302331"/>
          </a:xfrm>
          <a:prstGeom prst="rect">
            <a:avLst/>
          </a:prstGeom>
          <a:ln>
            <a:solidFill>
              <a:schemeClr val="tx1">
                <a:lumMod val="60000"/>
                <a:lumOff val="40000"/>
              </a:schemeClr>
            </a:solidFill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sz="1800" b="1">
                <a:solidFill>
                  <a:srgbClr val="666666"/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1600" b="1">
                <a:solidFill>
                  <a:srgbClr val="666666"/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1400">
                <a:solidFill>
                  <a:srgbClr val="666666"/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sz="1200">
                <a:solidFill>
                  <a:srgbClr val="666666"/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sz="1200">
                <a:solidFill>
                  <a:srgbClr val="666666"/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sz="1400">
                <a:solidFill>
                  <a:srgbClr val="666666"/>
                </a:solidFill>
                <a:latin typeface="Frutiger-Light" pitchFamily="2" charset="0"/>
                <a:ea typeface="ＭＳ Ｐゴシック" pitchFamily="-107" charset="-128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sz="1400">
                <a:solidFill>
                  <a:srgbClr val="666666"/>
                </a:solidFill>
                <a:latin typeface="Frutiger-Light" pitchFamily="2" charset="0"/>
                <a:ea typeface="ＭＳ Ｐゴシック" pitchFamily="-107" charset="-128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sz="1400">
                <a:solidFill>
                  <a:srgbClr val="666666"/>
                </a:solidFill>
                <a:latin typeface="Frutiger-Light" pitchFamily="2" charset="0"/>
                <a:ea typeface="ＭＳ Ｐゴシック" pitchFamily="-107" charset="-128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sz="1400">
                <a:solidFill>
                  <a:srgbClr val="666666"/>
                </a:solidFill>
                <a:latin typeface="Frutiger-Light" pitchFamily="2" charset="0"/>
                <a:ea typeface="ＭＳ Ｐゴシック" pitchFamily="-107" charset="-128"/>
              </a:defRPr>
            </a:lvl9pPr>
          </a:lstStyle>
          <a:p>
            <a:pPr marL="0" indent="0">
              <a:buNone/>
            </a:pPr>
            <a:r>
              <a:rPr lang="es-ES" sz="1200" dirty="0" smtClean="0">
                <a:solidFill>
                  <a:srgbClr val="5F574F"/>
                </a:solidFill>
              </a:rPr>
              <a:t>Fichas técnicas  </a:t>
            </a:r>
            <a:r>
              <a:rPr lang="es-ES" sz="1200" b="0" dirty="0" smtClean="0">
                <a:solidFill>
                  <a:srgbClr val="92D050"/>
                </a:solidFill>
                <a:latin typeface="HandelGothic BT" pitchFamily="82" charset="0"/>
              </a:rPr>
              <a:t>ALFATEN ®     </a:t>
            </a:r>
            <a:r>
              <a:rPr lang="es-ES" sz="1200" dirty="0" smtClean="0">
                <a:solidFill>
                  <a:srgbClr val="5F574F"/>
                </a:solidFill>
              </a:rPr>
              <a:t> </a:t>
            </a:r>
            <a:endParaRPr lang="es-ES" sz="1200" dirty="0">
              <a:solidFill>
                <a:srgbClr val="5F574F"/>
              </a:solidFill>
            </a:endParaRPr>
          </a:p>
        </p:txBody>
      </p:sp>
      <p:sp>
        <p:nvSpPr>
          <p:cNvPr id="14" name="13 Botón de acción: Hacia delante o Siguiente">
            <a:hlinkClick r:id="rId19" highlightClick="1"/>
          </p:cNvPr>
          <p:cNvSpPr/>
          <p:nvPr/>
        </p:nvSpPr>
        <p:spPr bwMode="auto">
          <a:xfrm>
            <a:off x="2555776" y="6386552"/>
            <a:ext cx="216024" cy="144016"/>
          </a:xfrm>
          <a:prstGeom prst="actionButtonForwardNext">
            <a:avLst/>
          </a:prstGeom>
          <a:solidFill>
            <a:srgbClr val="92D05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Frutiger-Light" pitchFamily="2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4365104"/>
            <a:ext cx="2437377" cy="16313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Text Box 15"/>
          <p:cNvSpPr txBox="1">
            <a:spLocks noChangeArrowheads="1"/>
          </p:cNvSpPr>
          <p:nvPr/>
        </p:nvSpPr>
        <p:spPr bwMode="auto">
          <a:xfrm>
            <a:off x="6084168" y="116632"/>
            <a:ext cx="274438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>
            <a:defPPr>
              <a:defRPr lang="es-ES"/>
            </a:defPPr>
            <a:lvl1pPr algn="r" eaLnBrk="0" hangingPunct="0">
              <a:spcBef>
                <a:spcPct val="50000"/>
              </a:spcBef>
              <a:tabLst>
                <a:tab pos="3763963" algn="l"/>
              </a:tabLst>
              <a:defRPr sz="1800" b="0">
                <a:solidFill>
                  <a:srgbClr val="5F574F"/>
                </a:solidFill>
                <a:latin typeface="Frutiger-Bold" pitchFamily="2" charset="0"/>
              </a:defRPr>
            </a:lvl1pPr>
          </a:lstStyle>
          <a:p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Alfaten</a:t>
            </a:r>
            <a:r>
              <a:rPr lang="en-US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Portfolio</a:t>
            </a:r>
            <a:endParaRPr lang="en-US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74318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Green Deal: El camino para una Europa neutra climáticamente. | Españ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928" y="1484784"/>
            <a:ext cx="6958127" cy="3054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4" descr="European Certification of Plastics Recyclers | EuCertPlas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3" name="2 Rectángulo"/>
          <p:cNvSpPr/>
          <p:nvPr/>
        </p:nvSpPr>
        <p:spPr>
          <a:xfrm>
            <a:off x="136674" y="764704"/>
            <a:ext cx="710643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3200" dirty="0" smtClean="0">
                <a:solidFill>
                  <a:srgbClr val="000000"/>
                </a:solidFill>
                <a:latin typeface="Tahoma "/>
              </a:rPr>
              <a:t>Estamos ante una gran oportunidad…</a:t>
            </a:r>
            <a:endParaRPr lang="es-ES" sz="3200" dirty="0"/>
          </a:p>
        </p:txBody>
      </p:sp>
      <p:pic>
        <p:nvPicPr>
          <p:cNvPr id="7174" name="Picture 6" descr="Great: cesta de mano reciclada de 28 litros - SB Shopping Baske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4736856"/>
            <a:ext cx="2112125" cy="2112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8" descr="Cómo se complementan entre sí Blockchain y Big Data - Blockchain es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7178" name="Picture 10" descr="How Blockchain and Big Data Complement Each Other | Hacker Noo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1613" y="4365103"/>
            <a:ext cx="4192017" cy="2200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847266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5"/>
          <p:cNvSpPr txBox="1">
            <a:spLocks noChangeArrowheads="1"/>
          </p:cNvSpPr>
          <p:nvPr/>
        </p:nvSpPr>
        <p:spPr bwMode="auto">
          <a:xfrm>
            <a:off x="6084168" y="163524"/>
            <a:ext cx="298782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>
            <a:defPPr>
              <a:defRPr lang="es-ES"/>
            </a:defPPr>
            <a:lvl1pPr algn="r" eaLnBrk="0" hangingPunct="0">
              <a:spcBef>
                <a:spcPct val="50000"/>
              </a:spcBef>
              <a:tabLst>
                <a:tab pos="3763963" algn="l"/>
              </a:tabLst>
              <a:defRPr sz="1800" b="0">
                <a:solidFill>
                  <a:srgbClr val="5F574F"/>
                </a:solidFill>
                <a:latin typeface="Frutiger-Bold" pitchFamily="2" charset="0"/>
              </a:defRPr>
            </a:lvl1pPr>
          </a:lstStyle>
          <a:p>
            <a:r>
              <a:rPr lang="en-US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Nuevas</a:t>
            </a:r>
            <a:r>
              <a:rPr lang="en-US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aplicaciones</a:t>
            </a:r>
            <a:r>
              <a:rPr lang="en-US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PE</a:t>
            </a:r>
            <a:endParaRPr lang="en-US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865912"/>
            <a:ext cx="3438000" cy="34041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CuadroTexto 12">
            <a:extLst>
              <a:ext uri="{FF2B5EF4-FFF2-40B4-BE49-F238E27FC236}">
                <a16:creationId xmlns:a16="http://schemas.microsoft.com/office/drawing/2014/main" xmlns="" id="{53943506-1444-455A-B35A-5327DF16D67A}"/>
              </a:ext>
            </a:extLst>
          </p:cNvPr>
          <p:cNvSpPr txBox="1"/>
          <p:nvPr/>
        </p:nvSpPr>
        <p:spPr>
          <a:xfrm>
            <a:off x="4548158" y="764704"/>
            <a:ext cx="4200115" cy="64633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base"/>
            <a:endParaRPr lang="es-ES" i="0" u="sng" dirty="0" smtClean="0">
              <a:solidFill>
                <a:srgbClr val="000000"/>
              </a:solidFill>
              <a:effectLst/>
              <a:latin typeface="Tahoma "/>
            </a:endParaRPr>
          </a:p>
          <a:p>
            <a:pPr algn="l" fontAlgn="base"/>
            <a:r>
              <a:rPr lang="es-ES" sz="2400" u="sng" dirty="0" smtClean="0">
                <a:solidFill>
                  <a:srgbClr val="000000"/>
                </a:solidFill>
                <a:latin typeface="Tahoma "/>
              </a:rPr>
              <a:t>Solución </a:t>
            </a:r>
            <a:r>
              <a:rPr lang="es-ES" sz="2400" u="sng" dirty="0" smtClean="0">
                <a:solidFill>
                  <a:srgbClr val="000000"/>
                </a:solidFill>
                <a:latin typeface="Tahoma "/>
              </a:rPr>
              <a:t>GWC </a:t>
            </a:r>
            <a:r>
              <a:rPr lang="es-ES" sz="2400" u="sng" dirty="0" err="1" smtClean="0">
                <a:solidFill>
                  <a:srgbClr val="000000"/>
                </a:solidFill>
                <a:latin typeface="Tahoma "/>
              </a:rPr>
              <a:t>Grass</a:t>
            </a:r>
            <a:r>
              <a:rPr lang="es-ES" sz="2400" u="sng" dirty="0" smtClean="0">
                <a:solidFill>
                  <a:srgbClr val="000000"/>
                </a:solidFill>
                <a:latin typeface="Tahoma "/>
              </a:rPr>
              <a:t>:</a:t>
            </a:r>
            <a:endParaRPr lang="es-ES" sz="2400" u="sng" dirty="0">
              <a:solidFill>
                <a:srgbClr val="000000"/>
              </a:solidFill>
              <a:latin typeface="Tahoma "/>
            </a:endParaRPr>
          </a:p>
          <a:p>
            <a:pPr algn="l" fontAlgn="base"/>
            <a:endParaRPr lang="es-ES" i="0" u="sng" dirty="0" smtClean="0">
              <a:solidFill>
                <a:srgbClr val="000000"/>
              </a:solidFill>
              <a:effectLst/>
              <a:latin typeface="Tahoma "/>
            </a:endParaRPr>
          </a:p>
          <a:p>
            <a:pPr marL="342900" indent="-342900" algn="l" fontAlgn="base">
              <a:buAutoNum type="arabicPeriod"/>
            </a:pPr>
            <a:r>
              <a:rPr lang="es-ES" sz="2000" dirty="0" smtClean="0">
                <a:solidFill>
                  <a:srgbClr val="000000"/>
                </a:solidFill>
                <a:latin typeface="Tahoma "/>
              </a:rPr>
              <a:t>Libre de </a:t>
            </a:r>
            <a:r>
              <a:rPr lang="es-ES" sz="2000" dirty="0" err="1" smtClean="0">
                <a:solidFill>
                  <a:srgbClr val="000000"/>
                </a:solidFill>
                <a:latin typeface="Tahoma "/>
              </a:rPr>
              <a:t>HAPs</a:t>
            </a:r>
            <a:r>
              <a:rPr lang="es-ES" sz="2000" dirty="0" smtClean="0">
                <a:solidFill>
                  <a:srgbClr val="000000"/>
                </a:solidFill>
                <a:latin typeface="Tahoma "/>
              </a:rPr>
              <a:t>, COVS, SVHC y anexo VII (REACH)</a:t>
            </a:r>
          </a:p>
          <a:p>
            <a:pPr marL="342900" indent="-342900" algn="l" fontAlgn="base">
              <a:buAutoNum type="arabicPeriod"/>
            </a:pPr>
            <a:endParaRPr lang="es-ES" sz="2000" b="0" i="0" dirty="0">
              <a:solidFill>
                <a:srgbClr val="000000"/>
              </a:solidFill>
              <a:effectLst/>
              <a:latin typeface="Tahoma "/>
            </a:endParaRPr>
          </a:p>
          <a:p>
            <a:pPr marL="342900" indent="-342900" algn="l" fontAlgn="base">
              <a:buAutoNum type="arabicPeriod"/>
            </a:pPr>
            <a:r>
              <a:rPr lang="es-ES" sz="2000" dirty="0" smtClean="0">
                <a:solidFill>
                  <a:srgbClr val="000000"/>
                </a:solidFill>
                <a:latin typeface="Tahoma "/>
              </a:rPr>
              <a:t>Origen reciclado de más del 70% de las materias primas usadas en su fabricación y 100% reciclable certificado por Block </a:t>
            </a:r>
            <a:r>
              <a:rPr lang="es-ES" sz="2000" dirty="0" err="1" smtClean="0">
                <a:solidFill>
                  <a:srgbClr val="000000"/>
                </a:solidFill>
                <a:latin typeface="Tahoma "/>
              </a:rPr>
              <a:t>Chain</a:t>
            </a:r>
            <a:r>
              <a:rPr lang="es-ES" sz="2000" dirty="0" smtClean="0">
                <a:solidFill>
                  <a:srgbClr val="000000"/>
                </a:solidFill>
                <a:latin typeface="Tahoma "/>
              </a:rPr>
              <a:t> y </a:t>
            </a:r>
            <a:r>
              <a:rPr lang="es-ES" sz="2000" dirty="0" err="1" smtClean="0">
                <a:solidFill>
                  <a:srgbClr val="000000"/>
                </a:solidFill>
                <a:latin typeface="Tahoma "/>
              </a:rPr>
              <a:t>Eucerplast</a:t>
            </a:r>
            <a:r>
              <a:rPr lang="es-ES" sz="2000" dirty="0" smtClean="0">
                <a:solidFill>
                  <a:srgbClr val="000000"/>
                </a:solidFill>
                <a:latin typeface="Tahoma "/>
              </a:rPr>
              <a:t>.</a:t>
            </a:r>
          </a:p>
          <a:p>
            <a:pPr marL="342900" indent="-342900" algn="l" fontAlgn="base">
              <a:buAutoNum type="arabicPeriod"/>
            </a:pPr>
            <a:endParaRPr lang="es-ES" sz="2000" dirty="0" smtClean="0">
              <a:solidFill>
                <a:srgbClr val="000000"/>
              </a:solidFill>
              <a:latin typeface="Tahoma "/>
            </a:endParaRPr>
          </a:p>
          <a:p>
            <a:pPr marL="342900" indent="-342900" fontAlgn="base">
              <a:buAutoNum type="arabicPeriod"/>
            </a:pPr>
            <a:r>
              <a:rPr lang="es-ES" sz="2000" dirty="0" smtClean="0">
                <a:solidFill>
                  <a:srgbClr val="000000"/>
                </a:solidFill>
                <a:latin typeface="Tahoma "/>
              </a:rPr>
              <a:t>Cumple requisitos </a:t>
            </a:r>
            <a:r>
              <a:rPr lang="es-ES" sz="2000" dirty="0">
                <a:solidFill>
                  <a:srgbClr val="000000"/>
                </a:solidFill>
                <a:latin typeface="Tahoma "/>
              </a:rPr>
              <a:t>necesarios para poder obtener el sello de calidad FIFA QUALITY y FIFA QUALITY PRO</a:t>
            </a:r>
            <a:r>
              <a:rPr lang="es-ES" sz="2000" dirty="0" smtClean="0">
                <a:solidFill>
                  <a:srgbClr val="000000"/>
                </a:solidFill>
                <a:latin typeface="Tahoma "/>
              </a:rPr>
              <a:t>.</a:t>
            </a:r>
          </a:p>
          <a:p>
            <a:pPr marL="342900" indent="-342900" fontAlgn="base">
              <a:buAutoNum type="arabicPeriod"/>
            </a:pPr>
            <a:endParaRPr lang="es-ES" sz="2000" dirty="0">
              <a:solidFill>
                <a:srgbClr val="000000"/>
              </a:solidFill>
              <a:latin typeface="Tahoma "/>
            </a:endParaRPr>
          </a:p>
          <a:p>
            <a:pPr marL="342900" indent="-342900" algn="l" fontAlgn="base">
              <a:buAutoNum type="arabicPeriod"/>
            </a:pPr>
            <a:r>
              <a:rPr lang="es-ES" sz="2000" dirty="0" smtClean="0">
                <a:solidFill>
                  <a:srgbClr val="000000"/>
                </a:solidFill>
                <a:latin typeface="Tahoma "/>
              </a:rPr>
              <a:t>Económico y de fácil instalación</a:t>
            </a:r>
            <a:endParaRPr lang="es-ES" dirty="0" smtClean="0">
              <a:solidFill>
                <a:srgbClr val="000000"/>
              </a:solidFill>
              <a:latin typeface="Segoe UI" panose="020B0502040204020203" pitchFamily="34" charset="0"/>
            </a:endParaRPr>
          </a:p>
          <a:p>
            <a:pPr algn="l" fontAlgn="base"/>
            <a:endParaRPr lang="es-ES" sz="1800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l" fontAlgn="base"/>
            <a:endParaRPr lang="es-ES" sz="1800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l" fontAlgn="base"/>
            <a:endParaRPr lang="es-ES" b="0" i="0" dirty="0">
              <a:solidFill>
                <a:srgbClr val="000000"/>
              </a:solidFill>
              <a:effectLst/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217316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rançois Michelin, un grande dell'industria dell'aut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836711"/>
            <a:ext cx="5234575" cy="3476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uadroTexto 5"/>
          <p:cNvSpPr txBox="1"/>
          <p:nvPr/>
        </p:nvSpPr>
        <p:spPr>
          <a:xfrm>
            <a:off x="5868144" y="1389583"/>
            <a:ext cx="308366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i="1" strike="dblStrike" dirty="0" smtClean="0"/>
              <a:t>“Si es bueno para mi cliente, lo será para mi negocio”</a:t>
            </a:r>
          </a:p>
          <a:p>
            <a:pPr algn="ctr"/>
            <a:endParaRPr lang="es-ES" sz="2400" b="1" i="1" strike="dblStrike" dirty="0">
              <a:solidFill>
                <a:srgbClr val="FF0000"/>
              </a:solidFill>
            </a:endParaRPr>
          </a:p>
          <a:p>
            <a:pPr algn="ctr"/>
            <a:r>
              <a:rPr lang="es-ES" sz="2400" b="1" dirty="0" smtClean="0">
                <a:solidFill>
                  <a:schemeClr val="tx1">
                    <a:lumMod val="75000"/>
                  </a:schemeClr>
                </a:solidFill>
              </a:rPr>
              <a:t>François Michelin</a:t>
            </a:r>
          </a:p>
          <a:p>
            <a:pPr algn="ctr"/>
            <a:endParaRPr lang="es-ES" sz="2400" b="1" dirty="0">
              <a:solidFill>
                <a:schemeClr val="tx1">
                  <a:lumMod val="75000"/>
                </a:schemeClr>
              </a:solidFill>
            </a:endParaRPr>
          </a:p>
          <a:p>
            <a:pPr algn="ctr"/>
            <a:r>
              <a:rPr lang="es-ES" sz="2400" b="1" dirty="0" smtClean="0">
                <a:solidFill>
                  <a:schemeClr val="tx1">
                    <a:lumMod val="75000"/>
                  </a:schemeClr>
                </a:solidFill>
              </a:rPr>
              <a:t>CEO Michelin</a:t>
            </a:r>
            <a:endParaRPr lang="es-ES" sz="2400" b="1" dirty="0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4" name="CuadroTexto 5"/>
          <p:cNvSpPr txBox="1"/>
          <p:nvPr/>
        </p:nvSpPr>
        <p:spPr>
          <a:xfrm>
            <a:off x="251520" y="4581128"/>
            <a:ext cx="869513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b="1" dirty="0" smtClean="0"/>
              <a:t>LO REFORMULAMOS…</a:t>
            </a:r>
          </a:p>
          <a:p>
            <a:endParaRPr lang="es-ES" sz="2400" b="1" dirty="0" smtClean="0"/>
          </a:p>
          <a:p>
            <a:r>
              <a:rPr lang="es-ES" sz="2400" b="1" dirty="0" smtClean="0"/>
              <a:t>“Si es bueno para mi cliente, y </a:t>
            </a:r>
            <a:r>
              <a:rPr lang="es-ES" sz="2400" b="1" dirty="0" smtClean="0">
                <a:solidFill>
                  <a:srgbClr val="FF0000"/>
                </a:solidFill>
              </a:rPr>
              <a:t>PARA EL MEDIO AMBIENTE </a:t>
            </a:r>
          </a:p>
          <a:p>
            <a:r>
              <a:rPr lang="es-ES" sz="2400" b="1" dirty="0" smtClean="0"/>
              <a:t>lo será para mi negocio”</a:t>
            </a:r>
            <a:endParaRPr lang="es-E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47650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:\Presentaciones\Jornada Plasticultura\United Materiald of Befesa Plásticos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2605" y="723667"/>
            <a:ext cx="9306605" cy="6134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0473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4 Imagen" descr="Recorte de pantalla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1277065"/>
            <a:ext cx="4115366" cy="2952328"/>
          </a:xfrm>
          <a:prstGeom prst="rect">
            <a:avLst/>
          </a:prstGeom>
        </p:spPr>
      </p:pic>
      <p:pic>
        <p:nvPicPr>
          <p:cNvPr id="2050" name="Picture 2" descr="Las Camas Levantadas De La Planta De Fresa Utilizando El Método De La  Plasticultura. Se Plantan En La Granja De Interior En Japón. Fotos,  Retratos, Imágenes Y Fotografía De Archivo Libres D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577795"/>
            <a:ext cx="2952328" cy="4437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6 CuadroTexto"/>
          <p:cNvSpPr txBox="1"/>
          <p:nvPr/>
        </p:nvSpPr>
        <p:spPr>
          <a:xfrm>
            <a:off x="251520" y="692290"/>
            <a:ext cx="791351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2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</a:t>
            </a:r>
            <a:r>
              <a:rPr lang="es-ES" sz="32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ara: desarrollo agroalimentario (70-80)</a:t>
            </a:r>
            <a:endParaRPr lang="es-ES" sz="3200" b="1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2" name="AutoShape 12" descr="Sostenibilidad en la industria agroalimentari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2062" name="Picture 14" descr="La industria agroalimentaria contará con ayudas por 30,3 millones en 201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9400" y="4365104"/>
            <a:ext cx="3981388" cy="1880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415033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Recorte de pantalla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484784"/>
            <a:ext cx="5544616" cy="3080929"/>
          </a:xfrm>
          <a:prstGeom prst="rect">
            <a:avLst/>
          </a:prstGeom>
        </p:spPr>
      </p:pic>
      <p:sp>
        <p:nvSpPr>
          <p:cNvPr id="4" name="3 CuadroTexto"/>
          <p:cNvSpPr txBox="1"/>
          <p:nvPr/>
        </p:nvSpPr>
        <p:spPr>
          <a:xfrm>
            <a:off x="179512" y="719562"/>
            <a:ext cx="748596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2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</a:t>
            </a:r>
            <a:r>
              <a:rPr lang="es-ES" sz="32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ruz: residuos plásticos agrícolas (90) </a:t>
            </a:r>
            <a:endParaRPr lang="es-ES" sz="3200" b="1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3074" name="Picture 2" descr="Noticiero Mar Menor - La prohibición de la Comunidad no frena la quema de  plásticos y residuos agrícola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3284984"/>
            <a:ext cx="4391459" cy="3293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264914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179512" y="719562"/>
            <a:ext cx="821994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2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Solución: Planta Reciclaje </a:t>
            </a:r>
            <a:r>
              <a:rPr lang="es-ES" sz="3200" b="1" dirty="0" err="1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Alfagrán</a:t>
            </a:r>
            <a:r>
              <a:rPr lang="es-ES" sz="32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(1992)</a:t>
            </a:r>
            <a:endParaRPr lang="es-ES" sz="3200" b="1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4098" name="Picture 2" descr="PROYECTO LIFE 04NAT/ES/00003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3054" y="3681148"/>
            <a:ext cx="2780379" cy="2769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://www.gwplastics-group.com/files/befesa_servicios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772816"/>
            <a:ext cx="2590800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://www.gwplastics-group.com/gallery/DSC_0342_if1xb26v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2987253"/>
            <a:ext cx="4133850" cy="2752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2 CuadroTexto"/>
          <p:cNvSpPr txBox="1"/>
          <p:nvPr/>
        </p:nvSpPr>
        <p:spPr>
          <a:xfrm>
            <a:off x="179512" y="5881964"/>
            <a:ext cx="556113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200" b="1" dirty="0" smtClean="0">
                <a:solidFill>
                  <a:schemeClr val="tx1">
                    <a:lumMod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100% Invernadero Grueso √</a:t>
            </a:r>
            <a:endParaRPr lang="es-ES" sz="3200" b="1" dirty="0">
              <a:solidFill>
                <a:schemeClr val="tx1">
                  <a:lumMod val="75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356011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15"/>
          <p:cNvSpPr txBox="1">
            <a:spLocks noChangeArrowheads="1"/>
          </p:cNvSpPr>
          <p:nvPr/>
        </p:nvSpPr>
        <p:spPr bwMode="auto">
          <a:xfrm>
            <a:off x="6300192" y="116632"/>
            <a:ext cx="252836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>
            <a:defPPr>
              <a:defRPr lang="es-ES"/>
            </a:defPPr>
            <a:lvl1pPr algn="r" eaLnBrk="0" hangingPunct="0">
              <a:spcBef>
                <a:spcPct val="50000"/>
              </a:spcBef>
              <a:tabLst>
                <a:tab pos="3763963" algn="l"/>
              </a:tabLst>
              <a:defRPr sz="1800" b="0">
                <a:solidFill>
                  <a:srgbClr val="5F574F"/>
                </a:solidFill>
                <a:latin typeface="Frutiger-Bold" pitchFamily="2" charset="0"/>
              </a:defRPr>
            </a:lvl1pPr>
          </a:lstStyle>
          <a:p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mmpp</a:t>
            </a:r>
            <a:r>
              <a:rPr lang="en-US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planta PE</a:t>
            </a:r>
            <a:endParaRPr lang="en-US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26" name="Picture 2" descr="Resultado de imagen de residuos plasticos agricola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813" y="860922"/>
            <a:ext cx="4176464" cy="2512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uario CTSSN ABG\escritorio\Concurso foto befesa\Definitivas\La isla de plástico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813" y="2492896"/>
            <a:ext cx="4464496" cy="2977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Resultado de imagen de white mulch film wast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9309" y="2492896"/>
            <a:ext cx="3263904" cy="3120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Resultado de imagen de tuberia riego residu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7562" y="820992"/>
            <a:ext cx="4576709" cy="2550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6 CuadroTexto"/>
          <p:cNvSpPr txBox="1"/>
          <p:nvPr/>
        </p:nvSpPr>
        <p:spPr>
          <a:xfrm>
            <a:off x="153812" y="5949280"/>
            <a:ext cx="89713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b="1" dirty="0" smtClean="0">
                <a:solidFill>
                  <a:schemeClr val="tx1">
                    <a:lumMod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Evolución 1: +Recicladores, +Materiales, +Suciedad</a:t>
            </a:r>
            <a:endParaRPr lang="es-ES" sz="2800" b="1" dirty="0">
              <a:solidFill>
                <a:schemeClr val="tx1">
                  <a:lumMod val="75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610080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373548" y="5589240"/>
            <a:ext cx="798667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b="1" dirty="0" smtClean="0">
                <a:solidFill>
                  <a:schemeClr val="tx1">
                    <a:lumMod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Evolución 2: Exportación Invernadero a Asia</a:t>
            </a:r>
          </a:p>
          <a:p>
            <a:r>
              <a:rPr lang="es-ES" sz="2800" b="1" dirty="0" smtClean="0">
                <a:solidFill>
                  <a:schemeClr val="tx1">
                    <a:lumMod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Aumento en porcentaje de fino en origen</a:t>
            </a:r>
            <a:r>
              <a:rPr lang="es-ES" sz="2800" b="1" dirty="0" smtClean="0">
                <a:solidFill>
                  <a:schemeClr val="tx1">
                    <a:lumMod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</a:t>
            </a:r>
            <a:r>
              <a:rPr lang="es-ES" sz="2800" b="1" dirty="0" smtClean="0">
                <a:solidFill>
                  <a:schemeClr val="tx1">
                    <a:lumMod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X</a:t>
            </a:r>
            <a:endParaRPr lang="es-ES" sz="2800" b="1" dirty="0">
              <a:solidFill>
                <a:schemeClr val="tx1">
                  <a:lumMod val="75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6146" name="Picture 2" descr="C:\usuario CTSSN ABG\escritorio\Laboratorio\Informe I+D+i\Proyecto acolchado INFO\Fotos GW Acolchado\_DSC376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908720"/>
            <a:ext cx="4963554" cy="3309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uario CTSSN ABG\escritorio\Laboratorio\Informe I+D+i\Proyecto acolchado INFO\Fotos GW Acolchado\_DSC375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0862" y="2708920"/>
            <a:ext cx="3779360" cy="251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025030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6"/>
          <p:cNvSpPr>
            <a:spLocks noChangeArrowheads="1"/>
          </p:cNvSpPr>
          <p:nvPr/>
        </p:nvSpPr>
        <p:spPr bwMode="auto">
          <a:xfrm>
            <a:off x="311936" y="764704"/>
            <a:ext cx="6533272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es-ES" sz="1400" b="1" dirty="0" smtClean="0">
                <a:solidFill>
                  <a:srgbClr val="00B050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1992 Reciclaje Mecánico. Seleccionamos el material</a:t>
            </a:r>
          </a:p>
        </p:txBody>
      </p:sp>
      <p:grpSp>
        <p:nvGrpSpPr>
          <p:cNvPr id="32" name="Group 64"/>
          <p:cNvGrpSpPr>
            <a:grpSpLocks/>
          </p:cNvGrpSpPr>
          <p:nvPr/>
        </p:nvGrpSpPr>
        <p:grpSpPr bwMode="auto">
          <a:xfrm>
            <a:off x="85391" y="4269131"/>
            <a:ext cx="7721942" cy="940324"/>
            <a:chOff x="213" y="1924"/>
            <a:chExt cx="5494" cy="1551"/>
          </a:xfrm>
        </p:grpSpPr>
        <p:sp>
          <p:nvSpPr>
            <p:cNvPr id="33" name="AutoShape 34"/>
            <p:cNvSpPr>
              <a:spLocks noChangeArrowheads="1"/>
            </p:cNvSpPr>
            <p:nvPr/>
          </p:nvSpPr>
          <p:spPr bwMode="gray">
            <a:xfrm>
              <a:off x="213" y="1924"/>
              <a:ext cx="1054" cy="1551"/>
            </a:xfrm>
            <a:prstGeom prst="chevron">
              <a:avLst>
                <a:gd name="adj" fmla="val 17384"/>
              </a:avLst>
            </a:prstGeom>
            <a:gradFill rotWithShape="1">
              <a:gsLst>
                <a:gs pos="0">
                  <a:srgbClr val="CCFFFF"/>
                </a:gs>
                <a:gs pos="100000">
                  <a:srgbClr val="CCFFFF">
                    <a:gamma/>
                    <a:shade val="46275"/>
                    <a:invGamma/>
                  </a:srgbClr>
                </a:gs>
              </a:gsLst>
              <a:lin ang="0" scaled="1"/>
            </a:gradFill>
            <a:ln w="38100">
              <a:solidFill>
                <a:srgbClr val="EAEAEA"/>
              </a:solidFill>
              <a:miter lim="800000"/>
              <a:headEnd/>
              <a:tailEnd/>
            </a:ln>
            <a:effectLst>
              <a:outerShdw dist="109250" dir="3267739" algn="ctr" rotWithShape="0">
                <a:srgbClr val="333333">
                  <a:alpha val="50000"/>
                </a:srgbClr>
              </a:outerShdw>
            </a:effectLst>
          </p:spPr>
          <p:txBody>
            <a:bodyPr wrap="square" anchor="ctr">
              <a:spAutoFit/>
            </a:bodyPr>
            <a:lstStyle/>
            <a:p>
              <a:endParaRPr lang="es-ES_tradnl"/>
            </a:p>
          </p:txBody>
        </p:sp>
        <p:sp>
          <p:nvSpPr>
            <p:cNvPr id="34" name="AutoShape 35"/>
            <p:cNvSpPr>
              <a:spLocks noChangeArrowheads="1"/>
            </p:cNvSpPr>
            <p:nvPr/>
          </p:nvSpPr>
          <p:spPr bwMode="gray">
            <a:xfrm>
              <a:off x="1124" y="1924"/>
              <a:ext cx="1084" cy="1551"/>
            </a:xfrm>
            <a:prstGeom prst="chevron">
              <a:avLst>
                <a:gd name="adj" fmla="val 17384"/>
              </a:avLst>
            </a:prstGeom>
            <a:gradFill rotWithShape="1">
              <a:gsLst>
                <a:gs pos="0">
                  <a:srgbClr val="CCFFCC"/>
                </a:gs>
                <a:gs pos="100000">
                  <a:srgbClr val="CCFFCC">
                    <a:gamma/>
                    <a:shade val="46275"/>
                    <a:invGamma/>
                  </a:srgbClr>
                </a:gs>
              </a:gsLst>
              <a:lin ang="0" scaled="1"/>
            </a:gradFill>
            <a:ln w="38100">
              <a:solidFill>
                <a:srgbClr val="EAEAEA"/>
              </a:solidFill>
              <a:miter lim="800000"/>
              <a:headEnd/>
              <a:tailEnd/>
            </a:ln>
            <a:effectLst>
              <a:outerShdw dist="109250" dir="3267739" algn="ctr" rotWithShape="0">
                <a:srgbClr val="333333">
                  <a:alpha val="50000"/>
                </a:srgbClr>
              </a:outerShdw>
            </a:effectLst>
          </p:spPr>
          <p:txBody>
            <a:bodyPr wrap="square" anchor="ctr">
              <a:spAutoFit/>
            </a:bodyPr>
            <a:lstStyle/>
            <a:p>
              <a:endParaRPr lang="es-ES_tradnl"/>
            </a:p>
          </p:txBody>
        </p:sp>
        <p:sp>
          <p:nvSpPr>
            <p:cNvPr id="35" name="AutoShape 36"/>
            <p:cNvSpPr>
              <a:spLocks noChangeArrowheads="1"/>
            </p:cNvSpPr>
            <p:nvPr/>
          </p:nvSpPr>
          <p:spPr bwMode="gray">
            <a:xfrm>
              <a:off x="2069" y="1924"/>
              <a:ext cx="975" cy="1551"/>
            </a:xfrm>
            <a:prstGeom prst="chevron">
              <a:avLst>
                <a:gd name="adj" fmla="val 17384"/>
              </a:avLst>
            </a:prstGeom>
            <a:gradFill rotWithShape="1">
              <a:gsLst>
                <a:gs pos="0">
                  <a:srgbClr val="FFCC99"/>
                </a:gs>
                <a:gs pos="100000">
                  <a:srgbClr val="FFCC99">
                    <a:gamma/>
                    <a:shade val="46275"/>
                    <a:invGamma/>
                  </a:srgbClr>
                </a:gs>
              </a:gsLst>
              <a:lin ang="0" scaled="1"/>
            </a:gradFill>
            <a:ln w="38100">
              <a:solidFill>
                <a:srgbClr val="EAEAEA"/>
              </a:solidFill>
              <a:miter lim="800000"/>
              <a:headEnd/>
              <a:tailEnd/>
            </a:ln>
            <a:effectLst>
              <a:outerShdw dist="109250" dir="3267739" algn="ctr" rotWithShape="0">
                <a:srgbClr val="333333">
                  <a:alpha val="50000"/>
                </a:srgbClr>
              </a:outerShdw>
            </a:effectLst>
          </p:spPr>
          <p:txBody>
            <a:bodyPr wrap="square" anchor="ctr">
              <a:spAutoFit/>
            </a:bodyPr>
            <a:lstStyle/>
            <a:p>
              <a:endParaRPr lang="es-ES_tradnl"/>
            </a:p>
          </p:txBody>
        </p:sp>
        <p:sp>
          <p:nvSpPr>
            <p:cNvPr id="36" name="AutoShape 37"/>
            <p:cNvSpPr>
              <a:spLocks noChangeArrowheads="1"/>
            </p:cNvSpPr>
            <p:nvPr/>
          </p:nvSpPr>
          <p:spPr bwMode="gray">
            <a:xfrm>
              <a:off x="3663" y="1924"/>
              <a:ext cx="1075" cy="1551"/>
            </a:xfrm>
            <a:prstGeom prst="chevron">
              <a:avLst>
                <a:gd name="adj" fmla="val 17384"/>
              </a:avLst>
            </a:prstGeom>
            <a:gradFill rotWithShape="1">
              <a:gsLst>
                <a:gs pos="0">
                  <a:schemeClr val="folHlink"/>
                </a:gs>
                <a:gs pos="100000">
                  <a:schemeClr val="folHlink">
                    <a:gamma/>
                    <a:shade val="46275"/>
                    <a:invGamma/>
                  </a:schemeClr>
                </a:gs>
              </a:gsLst>
              <a:lin ang="0" scaled="1"/>
            </a:gradFill>
            <a:ln w="38100">
              <a:solidFill>
                <a:srgbClr val="EAEAEA"/>
              </a:solidFill>
              <a:miter lim="800000"/>
              <a:headEnd/>
              <a:tailEnd/>
            </a:ln>
            <a:effectLst>
              <a:outerShdw dist="109250" dir="3267739" algn="ctr" rotWithShape="0">
                <a:srgbClr val="333333">
                  <a:alpha val="50000"/>
                </a:srgbClr>
              </a:outerShdw>
            </a:effectLst>
          </p:spPr>
          <p:txBody>
            <a:bodyPr wrap="square" anchor="ctr">
              <a:spAutoFit/>
            </a:bodyPr>
            <a:lstStyle/>
            <a:p>
              <a:endParaRPr lang="es-ES_tradnl"/>
            </a:p>
          </p:txBody>
        </p:sp>
        <p:sp>
          <p:nvSpPr>
            <p:cNvPr id="39" name="AutoShape 40"/>
            <p:cNvSpPr>
              <a:spLocks noChangeArrowheads="1"/>
            </p:cNvSpPr>
            <p:nvPr/>
          </p:nvSpPr>
          <p:spPr bwMode="gray">
            <a:xfrm>
              <a:off x="4613" y="1924"/>
              <a:ext cx="1094" cy="1551"/>
            </a:xfrm>
            <a:prstGeom prst="chevron">
              <a:avLst>
                <a:gd name="adj" fmla="val 16468"/>
              </a:avLst>
            </a:prstGeom>
            <a:gradFill rotWithShape="1">
              <a:gsLst>
                <a:gs pos="0">
                  <a:srgbClr val="FF3300"/>
                </a:gs>
                <a:gs pos="100000">
                  <a:srgbClr val="FF3300">
                    <a:gamma/>
                    <a:shade val="46275"/>
                    <a:invGamma/>
                  </a:srgbClr>
                </a:gs>
              </a:gsLst>
              <a:lin ang="0" scaled="1"/>
            </a:gradFill>
            <a:ln w="38100">
              <a:solidFill>
                <a:srgbClr val="EAEAEA"/>
              </a:solidFill>
              <a:miter lim="800000"/>
              <a:headEnd/>
              <a:tailEnd/>
            </a:ln>
            <a:effectLst>
              <a:outerShdw dist="109250" dir="3267739" algn="ctr" rotWithShape="0">
                <a:srgbClr val="333333">
                  <a:alpha val="50000"/>
                </a:srgbClr>
              </a:outerShdw>
            </a:effectLst>
          </p:spPr>
          <p:txBody>
            <a:bodyPr wrap="square" anchor="ctr">
              <a:spAutoFit/>
            </a:bodyPr>
            <a:lstStyle/>
            <a:p>
              <a:endParaRPr lang="es-ES_tradnl"/>
            </a:p>
          </p:txBody>
        </p:sp>
      </p:grpSp>
      <p:sp>
        <p:nvSpPr>
          <p:cNvPr id="43" name="1 Marcador de número de diapositiva"/>
          <p:cNvSpPr txBox="1">
            <a:spLocks/>
          </p:cNvSpPr>
          <p:nvPr/>
        </p:nvSpPr>
        <p:spPr>
          <a:xfrm>
            <a:off x="8249280" y="6601867"/>
            <a:ext cx="838200" cy="365125"/>
          </a:xfrm>
          <a:prstGeom prst="rect">
            <a:avLst/>
          </a:prstGeom>
        </p:spPr>
        <p:txBody>
          <a:bodyPr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en-US" dirty="0"/>
          </a:p>
        </p:txBody>
      </p:sp>
      <p:sp>
        <p:nvSpPr>
          <p:cNvPr id="44" name="Text Box 11"/>
          <p:cNvSpPr txBox="1">
            <a:spLocks noChangeArrowheads="1"/>
          </p:cNvSpPr>
          <p:nvPr/>
        </p:nvSpPr>
        <p:spPr bwMode="auto">
          <a:xfrm>
            <a:off x="324989" y="4634913"/>
            <a:ext cx="124218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600">
                <a:solidFill>
                  <a:schemeClr val="tx1"/>
                </a:solidFill>
                <a:latin typeface="Frutiger-Light" pitchFamily="2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Frutiger-Light" pitchFamily="2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Frutiger-Light" pitchFamily="2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Frutiger-Light" pitchFamily="2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Frutiger-Light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Frutiger-Light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Frutiger-Light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Frutiger-Light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Frutiger-Light" pitchFamily="2" charset="0"/>
              </a:defRPr>
            </a:lvl9pPr>
          </a:lstStyle>
          <a:p>
            <a:pPr>
              <a:buClr>
                <a:srgbClr val="FF0000"/>
              </a:buClr>
            </a:pPr>
            <a:r>
              <a:rPr lang="es-ES" sz="1400" b="1" dirty="0" smtClean="0">
                <a:solidFill>
                  <a:schemeClr val="accent5">
                    <a:lumMod val="1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Desgarrado</a:t>
            </a:r>
          </a:p>
        </p:txBody>
      </p:sp>
      <p:sp>
        <p:nvSpPr>
          <p:cNvPr id="45" name="Text Box 11"/>
          <p:cNvSpPr txBox="1">
            <a:spLocks noChangeArrowheads="1"/>
          </p:cNvSpPr>
          <p:nvPr/>
        </p:nvSpPr>
        <p:spPr bwMode="auto">
          <a:xfrm>
            <a:off x="1619726" y="4560976"/>
            <a:ext cx="124218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600">
                <a:solidFill>
                  <a:schemeClr val="tx1"/>
                </a:solidFill>
                <a:latin typeface="Frutiger-Light" pitchFamily="2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Frutiger-Light" pitchFamily="2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Frutiger-Light" pitchFamily="2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Frutiger-Light" pitchFamily="2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Frutiger-Light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Frutiger-Light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Frutiger-Light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Frutiger-Light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Frutiger-Light" pitchFamily="2" charset="0"/>
              </a:defRPr>
            </a:lvl9pPr>
          </a:lstStyle>
          <a:p>
            <a:pPr>
              <a:buClr>
                <a:srgbClr val="FF0000"/>
              </a:buClr>
            </a:pPr>
            <a:r>
              <a:rPr lang="es-ES" sz="1400" b="1" dirty="0" smtClean="0">
                <a:solidFill>
                  <a:schemeClr val="accent5">
                    <a:lumMod val="1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Líneas de prelavado</a:t>
            </a:r>
            <a:endParaRPr lang="es-ES" sz="1400" b="1" dirty="0">
              <a:solidFill>
                <a:schemeClr val="accent5">
                  <a:lumMod val="10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8" name="Text Box 11"/>
          <p:cNvSpPr txBox="1">
            <a:spLocks noChangeArrowheads="1"/>
          </p:cNvSpPr>
          <p:nvPr/>
        </p:nvSpPr>
        <p:spPr bwMode="auto">
          <a:xfrm>
            <a:off x="2985065" y="4653652"/>
            <a:ext cx="124218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600">
                <a:solidFill>
                  <a:schemeClr val="tx1"/>
                </a:solidFill>
                <a:latin typeface="Frutiger-Light" pitchFamily="2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Frutiger-Light" pitchFamily="2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Frutiger-Light" pitchFamily="2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Frutiger-Light" pitchFamily="2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Frutiger-Light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Frutiger-Light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Frutiger-Light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Frutiger-Light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Frutiger-Light" pitchFamily="2" charset="0"/>
              </a:defRPr>
            </a:lvl9pPr>
          </a:lstStyle>
          <a:p>
            <a:pPr>
              <a:buClr>
                <a:srgbClr val="FF0000"/>
              </a:buClr>
            </a:pPr>
            <a:r>
              <a:rPr lang="es-ES" sz="1400" b="1" dirty="0" smtClean="0">
                <a:solidFill>
                  <a:schemeClr val="accent5">
                    <a:lumMod val="1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Molino</a:t>
            </a:r>
            <a:endParaRPr lang="es-ES" sz="1400" b="1" dirty="0">
              <a:solidFill>
                <a:schemeClr val="accent5">
                  <a:lumMod val="10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5" name="Text Box 11"/>
          <p:cNvSpPr txBox="1">
            <a:spLocks noChangeArrowheads="1"/>
          </p:cNvSpPr>
          <p:nvPr/>
        </p:nvSpPr>
        <p:spPr bwMode="auto">
          <a:xfrm>
            <a:off x="6469053" y="4634913"/>
            <a:ext cx="124218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600">
                <a:solidFill>
                  <a:schemeClr val="tx1"/>
                </a:solidFill>
                <a:latin typeface="Frutiger-Light" pitchFamily="2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Frutiger-Light" pitchFamily="2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Frutiger-Light" pitchFamily="2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Frutiger-Light" pitchFamily="2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Frutiger-Light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Frutiger-Light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Frutiger-Light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Frutiger-Light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Frutiger-Light" pitchFamily="2" charset="0"/>
              </a:defRPr>
            </a:lvl9pPr>
          </a:lstStyle>
          <a:p>
            <a:pPr>
              <a:buClr>
                <a:srgbClr val="FF0000"/>
              </a:buClr>
            </a:pPr>
            <a:r>
              <a:rPr lang="es-ES" sz="1400" b="1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Densificado</a:t>
            </a:r>
          </a:p>
        </p:txBody>
      </p:sp>
      <p:sp>
        <p:nvSpPr>
          <p:cNvPr id="56" name="Text Box 11"/>
          <p:cNvSpPr txBox="1">
            <a:spLocks noChangeArrowheads="1"/>
          </p:cNvSpPr>
          <p:nvPr/>
        </p:nvSpPr>
        <p:spPr bwMode="auto">
          <a:xfrm>
            <a:off x="5333794" y="4634912"/>
            <a:ext cx="120893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600">
                <a:solidFill>
                  <a:schemeClr val="tx1"/>
                </a:solidFill>
                <a:latin typeface="Frutiger-Light" pitchFamily="2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Frutiger-Light" pitchFamily="2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Frutiger-Light" pitchFamily="2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Frutiger-Light" pitchFamily="2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Frutiger-Light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Frutiger-Light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Frutiger-Light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Frutiger-Light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Frutiger-Light" pitchFamily="2" charset="0"/>
              </a:defRPr>
            </a:lvl9pPr>
          </a:lstStyle>
          <a:p>
            <a:pPr>
              <a:buClr>
                <a:srgbClr val="FF0000"/>
              </a:buClr>
            </a:pPr>
            <a:r>
              <a:rPr lang="es-ES" sz="1400" b="1" dirty="0" smtClean="0">
                <a:solidFill>
                  <a:schemeClr val="accent5">
                    <a:lumMod val="1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Secado</a:t>
            </a:r>
            <a:endParaRPr lang="es-ES" sz="1400" b="1" dirty="0">
              <a:solidFill>
                <a:schemeClr val="accent5">
                  <a:lumMod val="10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7" name="AutoShape 40"/>
          <p:cNvSpPr>
            <a:spLocks noChangeArrowheads="1"/>
          </p:cNvSpPr>
          <p:nvPr/>
        </p:nvSpPr>
        <p:spPr bwMode="gray">
          <a:xfrm>
            <a:off x="7663466" y="4269131"/>
            <a:ext cx="1383229" cy="940324"/>
          </a:xfrm>
          <a:prstGeom prst="chevron">
            <a:avLst>
              <a:gd name="adj" fmla="val 16468"/>
            </a:avLst>
          </a:prstGeom>
          <a:gradFill rotWithShape="1">
            <a:gsLst>
              <a:gs pos="0">
                <a:srgbClr val="C00000"/>
              </a:gs>
              <a:gs pos="35000">
                <a:srgbClr val="FF3300">
                  <a:gamma/>
                  <a:shade val="46275"/>
                  <a:invGamma/>
                </a:srgbClr>
              </a:gs>
            </a:gsLst>
            <a:lin ang="0" scaled="1"/>
          </a:gradFill>
          <a:ln w="38100">
            <a:solidFill>
              <a:srgbClr val="EAEAEA"/>
            </a:solidFill>
            <a:miter lim="800000"/>
            <a:headEnd/>
            <a:tailEnd/>
          </a:ln>
          <a:effectLst>
            <a:outerShdw dist="109250" dir="3267739" algn="ctr" rotWithShape="0">
              <a:srgbClr val="333333">
                <a:alpha val="50000"/>
              </a:srgbClr>
            </a:outerShdw>
          </a:effectLst>
        </p:spPr>
        <p:txBody>
          <a:bodyPr wrap="square" anchor="ctr">
            <a:spAutoFit/>
          </a:bodyPr>
          <a:lstStyle/>
          <a:p>
            <a:endParaRPr lang="es-ES_tradnl"/>
          </a:p>
        </p:txBody>
      </p:sp>
      <p:sp>
        <p:nvSpPr>
          <p:cNvPr id="60" name="Text Box 11"/>
          <p:cNvSpPr txBox="1">
            <a:spLocks noChangeArrowheads="1"/>
          </p:cNvSpPr>
          <p:nvPr/>
        </p:nvSpPr>
        <p:spPr bwMode="auto">
          <a:xfrm>
            <a:off x="7806729" y="4634911"/>
            <a:ext cx="124218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600">
                <a:solidFill>
                  <a:schemeClr val="tx1"/>
                </a:solidFill>
                <a:latin typeface="Frutiger-Light" pitchFamily="2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Frutiger-Light" pitchFamily="2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Frutiger-Light" pitchFamily="2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Frutiger-Light" pitchFamily="2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Frutiger-Light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Frutiger-Light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Frutiger-Light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Frutiger-Light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Frutiger-Light" pitchFamily="2" charset="0"/>
              </a:defRPr>
            </a:lvl9pPr>
          </a:lstStyle>
          <a:p>
            <a:pPr>
              <a:buClr>
                <a:srgbClr val="FF0000"/>
              </a:buClr>
            </a:pPr>
            <a:r>
              <a:rPr lang="es-ES" sz="1400" b="1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Extrusión</a:t>
            </a:r>
          </a:p>
        </p:txBody>
      </p:sp>
      <p:sp>
        <p:nvSpPr>
          <p:cNvPr id="81" name="AutoShape 36"/>
          <p:cNvSpPr>
            <a:spLocks noChangeArrowheads="1"/>
          </p:cNvSpPr>
          <p:nvPr/>
        </p:nvSpPr>
        <p:spPr bwMode="gray">
          <a:xfrm>
            <a:off x="3808250" y="4269131"/>
            <a:ext cx="1458513" cy="940324"/>
          </a:xfrm>
          <a:prstGeom prst="chevron">
            <a:avLst>
              <a:gd name="adj" fmla="val 17384"/>
            </a:avLst>
          </a:prstGeom>
          <a:gradFill rotWithShape="1">
            <a:gsLst>
              <a:gs pos="0">
                <a:schemeClr val="accent1">
                  <a:lumMod val="40000"/>
                  <a:lumOff val="60000"/>
                </a:schemeClr>
              </a:gs>
              <a:gs pos="100000">
                <a:srgbClr val="FFCC99">
                  <a:gamma/>
                  <a:shade val="46275"/>
                  <a:invGamma/>
                </a:srgbClr>
              </a:gs>
            </a:gsLst>
            <a:lin ang="0" scaled="1"/>
          </a:gradFill>
          <a:ln w="38100">
            <a:solidFill>
              <a:srgbClr val="EAEAEA"/>
            </a:solidFill>
            <a:miter lim="800000"/>
            <a:headEnd/>
            <a:tailEnd/>
          </a:ln>
          <a:effectLst>
            <a:outerShdw dist="109250" dir="3267739" algn="ctr" rotWithShape="0">
              <a:srgbClr val="333333">
                <a:alpha val="50000"/>
              </a:srgbClr>
            </a:outerShdw>
          </a:effectLst>
        </p:spPr>
        <p:txBody>
          <a:bodyPr wrap="square" anchor="ctr">
            <a:spAutoFit/>
          </a:bodyPr>
          <a:lstStyle/>
          <a:p>
            <a:endParaRPr lang="es-ES_tradnl"/>
          </a:p>
        </p:txBody>
      </p:sp>
      <p:sp>
        <p:nvSpPr>
          <p:cNvPr id="82" name="Text Box 11"/>
          <p:cNvSpPr txBox="1">
            <a:spLocks noChangeArrowheads="1"/>
          </p:cNvSpPr>
          <p:nvPr/>
        </p:nvSpPr>
        <p:spPr bwMode="auto">
          <a:xfrm>
            <a:off x="4011359" y="4686541"/>
            <a:ext cx="124218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600">
                <a:solidFill>
                  <a:schemeClr val="tx1"/>
                </a:solidFill>
                <a:latin typeface="Frutiger-Light" pitchFamily="2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Frutiger-Light" pitchFamily="2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Frutiger-Light" pitchFamily="2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Frutiger-Light" pitchFamily="2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Frutiger-Light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Frutiger-Light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Frutiger-Light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Frutiger-Light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Frutiger-Light" pitchFamily="2" charset="0"/>
              </a:defRPr>
            </a:lvl9pPr>
          </a:lstStyle>
          <a:p>
            <a:pPr>
              <a:buClr>
                <a:srgbClr val="FF0000"/>
              </a:buClr>
            </a:pPr>
            <a:r>
              <a:rPr lang="es-ES" sz="1400" b="1" dirty="0" smtClean="0">
                <a:solidFill>
                  <a:schemeClr val="accent5">
                    <a:lumMod val="1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Lavado</a:t>
            </a:r>
            <a:endParaRPr lang="es-ES" sz="1400" b="1" dirty="0">
              <a:solidFill>
                <a:schemeClr val="accent5">
                  <a:lumMod val="10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84" name="Rectangle 6"/>
          <p:cNvSpPr>
            <a:spLocks noChangeArrowheads="1"/>
          </p:cNvSpPr>
          <p:nvPr/>
        </p:nvSpPr>
        <p:spPr bwMode="auto">
          <a:xfrm>
            <a:off x="203885" y="2230189"/>
            <a:ext cx="6533272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es-ES" sz="1400" b="1" dirty="0" smtClean="0">
                <a:solidFill>
                  <a:srgbClr val="00B050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2006  Incremento de recicladores, Material mas sucio</a:t>
            </a:r>
          </a:p>
        </p:txBody>
      </p:sp>
      <p:sp>
        <p:nvSpPr>
          <p:cNvPr id="85" name="Rectangle 6"/>
          <p:cNvSpPr>
            <a:spLocks noChangeArrowheads="1"/>
          </p:cNvSpPr>
          <p:nvPr/>
        </p:nvSpPr>
        <p:spPr bwMode="auto">
          <a:xfrm>
            <a:off x="203884" y="3891934"/>
            <a:ext cx="8022126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es-ES" sz="1400" b="1" dirty="0" smtClean="0">
                <a:solidFill>
                  <a:srgbClr val="00B050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2013. Escasez de materiales gruesos, Exportación, Material mas fino</a:t>
            </a:r>
          </a:p>
        </p:txBody>
      </p:sp>
      <p:grpSp>
        <p:nvGrpSpPr>
          <p:cNvPr id="87" name="Group 64"/>
          <p:cNvGrpSpPr>
            <a:grpSpLocks/>
          </p:cNvGrpSpPr>
          <p:nvPr/>
        </p:nvGrpSpPr>
        <p:grpSpPr bwMode="auto">
          <a:xfrm>
            <a:off x="98609" y="2565903"/>
            <a:ext cx="6359991" cy="986224"/>
            <a:chOff x="213" y="1924"/>
            <a:chExt cx="4525" cy="1551"/>
          </a:xfrm>
        </p:grpSpPr>
        <p:sp>
          <p:nvSpPr>
            <p:cNvPr id="88" name="AutoShape 34"/>
            <p:cNvSpPr>
              <a:spLocks noChangeArrowheads="1"/>
            </p:cNvSpPr>
            <p:nvPr/>
          </p:nvSpPr>
          <p:spPr bwMode="gray">
            <a:xfrm>
              <a:off x="213" y="1924"/>
              <a:ext cx="1054" cy="1551"/>
            </a:xfrm>
            <a:prstGeom prst="chevron">
              <a:avLst>
                <a:gd name="adj" fmla="val 17384"/>
              </a:avLst>
            </a:prstGeom>
            <a:gradFill rotWithShape="1">
              <a:gsLst>
                <a:gs pos="0">
                  <a:srgbClr val="CCFFFF"/>
                </a:gs>
                <a:gs pos="100000">
                  <a:srgbClr val="CCFFFF">
                    <a:gamma/>
                    <a:shade val="46275"/>
                    <a:invGamma/>
                  </a:srgbClr>
                </a:gs>
              </a:gsLst>
              <a:lin ang="0" scaled="1"/>
            </a:gradFill>
            <a:ln w="38100">
              <a:solidFill>
                <a:srgbClr val="EAEAEA"/>
              </a:solidFill>
              <a:miter lim="800000"/>
              <a:headEnd/>
              <a:tailEnd/>
            </a:ln>
            <a:effectLst>
              <a:outerShdw dist="109250" dir="3267739" algn="ctr" rotWithShape="0">
                <a:srgbClr val="333333">
                  <a:alpha val="50000"/>
                </a:srgbClr>
              </a:outerShdw>
            </a:effectLst>
          </p:spPr>
          <p:txBody>
            <a:bodyPr wrap="square" anchor="ctr">
              <a:spAutoFit/>
            </a:bodyPr>
            <a:lstStyle/>
            <a:p>
              <a:endParaRPr lang="es-ES_tradnl"/>
            </a:p>
          </p:txBody>
        </p:sp>
        <p:sp>
          <p:nvSpPr>
            <p:cNvPr id="89" name="AutoShape 35"/>
            <p:cNvSpPr>
              <a:spLocks noChangeArrowheads="1"/>
            </p:cNvSpPr>
            <p:nvPr/>
          </p:nvSpPr>
          <p:spPr bwMode="gray">
            <a:xfrm>
              <a:off x="1124" y="1924"/>
              <a:ext cx="1084" cy="1551"/>
            </a:xfrm>
            <a:prstGeom prst="chevron">
              <a:avLst>
                <a:gd name="adj" fmla="val 17384"/>
              </a:avLst>
            </a:prstGeom>
            <a:gradFill rotWithShape="1">
              <a:gsLst>
                <a:gs pos="0">
                  <a:srgbClr val="CCFFCC"/>
                </a:gs>
                <a:gs pos="100000">
                  <a:srgbClr val="CCFFCC">
                    <a:gamma/>
                    <a:shade val="46275"/>
                    <a:invGamma/>
                  </a:srgbClr>
                </a:gs>
              </a:gsLst>
              <a:lin ang="0" scaled="1"/>
            </a:gradFill>
            <a:ln w="38100">
              <a:solidFill>
                <a:srgbClr val="EAEAEA"/>
              </a:solidFill>
              <a:miter lim="800000"/>
              <a:headEnd/>
              <a:tailEnd/>
            </a:ln>
            <a:effectLst>
              <a:outerShdw dist="109250" dir="3267739" algn="ctr" rotWithShape="0">
                <a:srgbClr val="333333">
                  <a:alpha val="50000"/>
                </a:srgbClr>
              </a:outerShdw>
            </a:effectLst>
          </p:spPr>
          <p:txBody>
            <a:bodyPr wrap="square" anchor="ctr">
              <a:spAutoFit/>
            </a:bodyPr>
            <a:lstStyle/>
            <a:p>
              <a:endParaRPr lang="es-ES_tradnl"/>
            </a:p>
          </p:txBody>
        </p:sp>
        <p:sp>
          <p:nvSpPr>
            <p:cNvPr id="90" name="AutoShape 36"/>
            <p:cNvSpPr>
              <a:spLocks noChangeArrowheads="1"/>
            </p:cNvSpPr>
            <p:nvPr/>
          </p:nvSpPr>
          <p:spPr bwMode="gray">
            <a:xfrm>
              <a:off x="2069" y="1924"/>
              <a:ext cx="975" cy="1551"/>
            </a:xfrm>
            <a:prstGeom prst="chevron">
              <a:avLst>
                <a:gd name="adj" fmla="val 17384"/>
              </a:avLst>
            </a:prstGeom>
            <a:gradFill rotWithShape="1">
              <a:gsLst>
                <a:gs pos="0">
                  <a:srgbClr val="FFCC99"/>
                </a:gs>
                <a:gs pos="100000">
                  <a:srgbClr val="FFCC99">
                    <a:gamma/>
                    <a:shade val="46275"/>
                    <a:invGamma/>
                  </a:srgbClr>
                </a:gs>
              </a:gsLst>
              <a:lin ang="0" scaled="1"/>
            </a:gradFill>
            <a:ln w="38100">
              <a:solidFill>
                <a:srgbClr val="EAEAEA"/>
              </a:solidFill>
              <a:miter lim="800000"/>
              <a:headEnd/>
              <a:tailEnd/>
            </a:ln>
            <a:effectLst>
              <a:outerShdw dist="109250" dir="3267739" algn="ctr" rotWithShape="0">
                <a:srgbClr val="333333">
                  <a:alpha val="50000"/>
                </a:srgbClr>
              </a:outerShdw>
            </a:effectLst>
          </p:spPr>
          <p:txBody>
            <a:bodyPr wrap="square" anchor="ctr">
              <a:spAutoFit/>
            </a:bodyPr>
            <a:lstStyle/>
            <a:p>
              <a:endParaRPr lang="es-ES_tradnl"/>
            </a:p>
          </p:txBody>
        </p:sp>
        <p:sp>
          <p:nvSpPr>
            <p:cNvPr id="91" name="AutoShape 37"/>
            <p:cNvSpPr>
              <a:spLocks noChangeArrowheads="1"/>
            </p:cNvSpPr>
            <p:nvPr/>
          </p:nvSpPr>
          <p:spPr bwMode="gray">
            <a:xfrm>
              <a:off x="3663" y="1924"/>
              <a:ext cx="1075" cy="1551"/>
            </a:xfrm>
            <a:prstGeom prst="chevron">
              <a:avLst>
                <a:gd name="adj" fmla="val 17384"/>
              </a:avLst>
            </a:prstGeom>
            <a:gradFill rotWithShape="1">
              <a:gsLst>
                <a:gs pos="0">
                  <a:schemeClr val="folHlink"/>
                </a:gs>
                <a:gs pos="100000">
                  <a:schemeClr val="folHlink">
                    <a:gamma/>
                    <a:shade val="46275"/>
                    <a:invGamma/>
                  </a:schemeClr>
                </a:gs>
              </a:gsLst>
              <a:lin ang="0" scaled="1"/>
            </a:gradFill>
            <a:ln w="38100">
              <a:solidFill>
                <a:srgbClr val="EAEAEA"/>
              </a:solidFill>
              <a:miter lim="800000"/>
              <a:headEnd/>
              <a:tailEnd/>
            </a:ln>
            <a:effectLst>
              <a:outerShdw dist="109250" dir="3267739" algn="ctr" rotWithShape="0">
                <a:srgbClr val="333333">
                  <a:alpha val="50000"/>
                </a:srgbClr>
              </a:outerShdw>
            </a:effectLst>
          </p:spPr>
          <p:txBody>
            <a:bodyPr wrap="square" anchor="ctr">
              <a:spAutoFit/>
            </a:bodyPr>
            <a:lstStyle/>
            <a:p>
              <a:endParaRPr lang="es-ES_tradnl"/>
            </a:p>
          </p:txBody>
        </p:sp>
      </p:grpSp>
      <p:sp>
        <p:nvSpPr>
          <p:cNvPr id="93" name="Text Box 11"/>
          <p:cNvSpPr txBox="1">
            <a:spLocks noChangeArrowheads="1"/>
          </p:cNvSpPr>
          <p:nvPr/>
        </p:nvSpPr>
        <p:spPr bwMode="auto">
          <a:xfrm>
            <a:off x="338207" y="2905125"/>
            <a:ext cx="124218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600">
                <a:solidFill>
                  <a:schemeClr val="tx1"/>
                </a:solidFill>
                <a:latin typeface="Frutiger-Light" pitchFamily="2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Frutiger-Light" pitchFamily="2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Frutiger-Light" pitchFamily="2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Frutiger-Light" pitchFamily="2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Frutiger-Light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Frutiger-Light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Frutiger-Light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Frutiger-Light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Frutiger-Light" pitchFamily="2" charset="0"/>
              </a:defRPr>
            </a:lvl9pPr>
          </a:lstStyle>
          <a:p>
            <a:pPr>
              <a:buClr>
                <a:srgbClr val="FF0000"/>
              </a:buClr>
            </a:pPr>
            <a:r>
              <a:rPr lang="es-ES" sz="1400" b="1" dirty="0" smtClean="0">
                <a:solidFill>
                  <a:schemeClr val="accent5">
                    <a:lumMod val="1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Desgarrado</a:t>
            </a:r>
          </a:p>
        </p:txBody>
      </p:sp>
      <p:sp>
        <p:nvSpPr>
          <p:cNvPr id="94" name="Text Box 11"/>
          <p:cNvSpPr txBox="1">
            <a:spLocks noChangeArrowheads="1"/>
          </p:cNvSpPr>
          <p:nvPr/>
        </p:nvSpPr>
        <p:spPr bwMode="auto">
          <a:xfrm>
            <a:off x="1642573" y="2797404"/>
            <a:ext cx="124218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600">
                <a:solidFill>
                  <a:schemeClr val="tx1"/>
                </a:solidFill>
                <a:latin typeface="Frutiger-Light" pitchFamily="2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Frutiger-Light" pitchFamily="2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Frutiger-Light" pitchFamily="2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Frutiger-Light" pitchFamily="2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Frutiger-Light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Frutiger-Light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Frutiger-Light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Frutiger-Light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Frutiger-Light" pitchFamily="2" charset="0"/>
              </a:defRPr>
            </a:lvl9pPr>
          </a:lstStyle>
          <a:p>
            <a:pPr>
              <a:buClr>
                <a:srgbClr val="FF0000"/>
              </a:buClr>
            </a:pPr>
            <a:r>
              <a:rPr lang="es-ES" sz="1400" b="1" dirty="0" smtClean="0">
                <a:solidFill>
                  <a:schemeClr val="accent5">
                    <a:lumMod val="1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Líneas de prelavado</a:t>
            </a:r>
            <a:endParaRPr lang="es-ES" sz="1400" b="1" dirty="0">
              <a:solidFill>
                <a:schemeClr val="accent5">
                  <a:lumMod val="10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95" name="Text Box 11"/>
          <p:cNvSpPr txBox="1">
            <a:spLocks noChangeArrowheads="1"/>
          </p:cNvSpPr>
          <p:nvPr/>
        </p:nvSpPr>
        <p:spPr bwMode="auto">
          <a:xfrm>
            <a:off x="2985065" y="2905126"/>
            <a:ext cx="124218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600">
                <a:solidFill>
                  <a:schemeClr val="tx1"/>
                </a:solidFill>
                <a:latin typeface="Frutiger-Light" pitchFamily="2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Frutiger-Light" pitchFamily="2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Frutiger-Light" pitchFamily="2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Frutiger-Light" pitchFamily="2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Frutiger-Light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Frutiger-Light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Frutiger-Light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Frutiger-Light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Frutiger-Light" pitchFamily="2" charset="0"/>
              </a:defRPr>
            </a:lvl9pPr>
          </a:lstStyle>
          <a:p>
            <a:pPr>
              <a:buClr>
                <a:srgbClr val="FF0000"/>
              </a:buClr>
            </a:pPr>
            <a:r>
              <a:rPr lang="es-ES" sz="1400" b="1" dirty="0" smtClean="0">
                <a:solidFill>
                  <a:schemeClr val="accent5">
                    <a:lumMod val="1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Molino</a:t>
            </a:r>
            <a:endParaRPr lang="es-ES" sz="1400" b="1" dirty="0">
              <a:solidFill>
                <a:schemeClr val="accent5">
                  <a:lumMod val="10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97" name="Text Box 11"/>
          <p:cNvSpPr txBox="1">
            <a:spLocks noChangeArrowheads="1"/>
          </p:cNvSpPr>
          <p:nvPr/>
        </p:nvSpPr>
        <p:spPr bwMode="auto">
          <a:xfrm>
            <a:off x="5333793" y="2965469"/>
            <a:ext cx="120893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600">
                <a:solidFill>
                  <a:schemeClr val="tx1"/>
                </a:solidFill>
                <a:latin typeface="Frutiger-Light" pitchFamily="2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Frutiger-Light" pitchFamily="2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Frutiger-Light" pitchFamily="2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Frutiger-Light" pitchFamily="2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Frutiger-Light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Frutiger-Light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Frutiger-Light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Frutiger-Light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Frutiger-Light" pitchFamily="2" charset="0"/>
              </a:defRPr>
            </a:lvl9pPr>
          </a:lstStyle>
          <a:p>
            <a:pPr>
              <a:buClr>
                <a:srgbClr val="FF0000"/>
              </a:buClr>
            </a:pPr>
            <a:r>
              <a:rPr lang="es-ES" sz="1400" b="1" dirty="0" smtClean="0">
                <a:solidFill>
                  <a:schemeClr val="accent5">
                    <a:lumMod val="1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Secado</a:t>
            </a:r>
            <a:endParaRPr lang="es-ES" sz="1400" b="1" dirty="0">
              <a:solidFill>
                <a:schemeClr val="accent5">
                  <a:lumMod val="10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98" name="AutoShape 40"/>
          <p:cNvSpPr>
            <a:spLocks noChangeArrowheads="1"/>
          </p:cNvSpPr>
          <p:nvPr/>
        </p:nvSpPr>
        <p:spPr bwMode="gray">
          <a:xfrm>
            <a:off x="7448089" y="2591006"/>
            <a:ext cx="1585390" cy="961121"/>
          </a:xfrm>
          <a:prstGeom prst="chevron">
            <a:avLst>
              <a:gd name="adj" fmla="val 16468"/>
            </a:avLst>
          </a:prstGeom>
          <a:gradFill rotWithShape="1">
            <a:gsLst>
              <a:gs pos="0">
                <a:srgbClr val="C00000"/>
              </a:gs>
              <a:gs pos="35000">
                <a:srgbClr val="FF3300">
                  <a:gamma/>
                  <a:shade val="46275"/>
                  <a:invGamma/>
                </a:srgbClr>
              </a:gs>
            </a:gsLst>
            <a:lin ang="0" scaled="1"/>
          </a:gradFill>
          <a:ln w="38100">
            <a:solidFill>
              <a:srgbClr val="EAEAEA"/>
            </a:solidFill>
            <a:miter lim="800000"/>
            <a:headEnd/>
            <a:tailEnd/>
          </a:ln>
          <a:effectLst>
            <a:outerShdw dist="109250" dir="3267739" algn="ctr" rotWithShape="0">
              <a:srgbClr val="333333">
                <a:alpha val="50000"/>
              </a:srgbClr>
            </a:outerShdw>
          </a:effectLst>
        </p:spPr>
        <p:txBody>
          <a:bodyPr wrap="square" anchor="ctr">
            <a:spAutoFit/>
          </a:bodyPr>
          <a:lstStyle/>
          <a:p>
            <a:endParaRPr lang="es-ES_tradnl"/>
          </a:p>
        </p:txBody>
      </p:sp>
      <p:sp>
        <p:nvSpPr>
          <p:cNvPr id="99" name="Text Box 11"/>
          <p:cNvSpPr txBox="1">
            <a:spLocks noChangeArrowheads="1"/>
          </p:cNvSpPr>
          <p:nvPr/>
        </p:nvSpPr>
        <p:spPr bwMode="auto">
          <a:xfrm>
            <a:off x="7804510" y="2983312"/>
            <a:ext cx="124218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600">
                <a:solidFill>
                  <a:schemeClr val="tx1"/>
                </a:solidFill>
                <a:latin typeface="Frutiger-Light" pitchFamily="2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Frutiger-Light" pitchFamily="2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Frutiger-Light" pitchFamily="2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Frutiger-Light" pitchFamily="2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Frutiger-Light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Frutiger-Light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Frutiger-Light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Frutiger-Light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Frutiger-Light" pitchFamily="2" charset="0"/>
              </a:defRPr>
            </a:lvl9pPr>
          </a:lstStyle>
          <a:p>
            <a:pPr>
              <a:buClr>
                <a:srgbClr val="FF0000"/>
              </a:buClr>
            </a:pPr>
            <a:r>
              <a:rPr lang="es-ES" sz="1400" b="1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Extrusión</a:t>
            </a:r>
          </a:p>
        </p:txBody>
      </p:sp>
      <p:sp>
        <p:nvSpPr>
          <p:cNvPr id="101" name="AutoShape 36"/>
          <p:cNvSpPr>
            <a:spLocks noChangeArrowheads="1"/>
          </p:cNvSpPr>
          <p:nvPr/>
        </p:nvSpPr>
        <p:spPr bwMode="gray">
          <a:xfrm>
            <a:off x="3821468" y="2565903"/>
            <a:ext cx="1371883" cy="986224"/>
          </a:xfrm>
          <a:prstGeom prst="chevron">
            <a:avLst>
              <a:gd name="adj" fmla="val 17384"/>
            </a:avLst>
          </a:prstGeom>
          <a:gradFill rotWithShape="1">
            <a:gsLst>
              <a:gs pos="0">
                <a:schemeClr val="accent1">
                  <a:lumMod val="40000"/>
                  <a:lumOff val="60000"/>
                </a:schemeClr>
              </a:gs>
              <a:gs pos="100000">
                <a:srgbClr val="FFCC99">
                  <a:gamma/>
                  <a:shade val="46275"/>
                  <a:invGamma/>
                </a:srgbClr>
              </a:gs>
            </a:gsLst>
            <a:lin ang="0" scaled="1"/>
          </a:gradFill>
          <a:ln w="38100">
            <a:solidFill>
              <a:srgbClr val="EAEAEA"/>
            </a:solidFill>
            <a:miter lim="800000"/>
            <a:headEnd/>
            <a:tailEnd/>
          </a:ln>
          <a:effectLst>
            <a:outerShdw dist="109250" dir="3267739" algn="ctr" rotWithShape="0">
              <a:srgbClr val="333333">
                <a:alpha val="50000"/>
              </a:srgbClr>
            </a:outerShdw>
          </a:effectLst>
        </p:spPr>
        <p:txBody>
          <a:bodyPr wrap="square" anchor="ctr">
            <a:spAutoFit/>
          </a:bodyPr>
          <a:lstStyle/>
          <a:p>
            <a:endParaRPr lang="es-ES_tradnl"/>
          </a:p>
        </p:txBody>
      </p:sp>
      <p:sp>
        <p:nvSpPr>
          <p:cNvPr id="102" name="Text Box 11"/>
          <p:cNvSpPr txBox="1">
            <a:spLocks noChangeArrowheads="1"/>
          </p:cNvSpPr>
          <p:nvPr/>
        </p:nvSpPr>
        <p:spPr bwMode="auto">
          <a:xfrm>
            <a:off x="4064426" y="2931684"/>
            <a:ext cx="124218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600">
                <a:solidFill>
                  <a:schemeClr val="tx1"/>
                </a:solidFill>
                <a:latin typeface="Frutiger-Light" pitchFamily="2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Frutiger-Light" pitchFamily="2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Frutiger-Light" pitchFamily="2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Frutiger-Light" pitchFamily="2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Frutiger-Light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Frutiger-Light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Frutiger-Light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Frutiger-Light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Frutiger-Light" pitchFamily="2" charset="0"/>
              </a:defRPr>
            </a:lvl9pPr>
          </a:lstStyle>
          <a:p>
            <a:pPr>
              <a:buClr>
                <a:srgbClr val="FF0000"/>
              </a:buClr>
            </a:pPr>
            <a:r>
              <a:rPr lang="es-ES" sz="1400" b="1" dirty="0" smtClean="0">
                <a:solidFill>
                  <a:schemeClr val="accent5">
                    <a:lumMod val="1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Lavado</a:t>
            </a:r>
            <a:endParaRPr lang="es-ES" sz="1400" b="1" dirty="0">
              <a:solidFill>
                <a:schemeClr val="accent5">
                  <a:lumMod val="10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103" name="Group 64"/>
          <p:cNvGrpSpPr>
            <a:grpSpLocks/>
          </p:cNvGrpSpPr>
          <p:nvPr/>
        </p:nvGrpSpPr>
        <p:grpSpPr bwMode="auto">
          <a:xfrm>
            <a:off x="2669940" y="1079591"/>
            <a:ext cx="3751341" cy="909249"/>
            <a:chOff x="2069" y="1924"/>
            <a:chExt cx="2669" cy="1551"/>
          </a:xfrm>
        </p:grpSpPr>
        <p:sp>
          <p:nvSpPr>
            <p:cNvPr id="106" name="AutoShape 36"/>
            <p:cNvSpPr>
              <a:spLocks noChangeArrowheads="1"/>
            </p:cNvSpPr>
            <p:nvPr/>
          </p:nvSpPr>
          <p:spPr bwMode="gray">
            <a:xfrm>
              <a:off x="2069" y="1924"/>
              <a:ext cx="975" cy="1551"/>
            </a:xfrm>
            <a:prstGeom prst="chevron">
              <a:avLst>
                <a:gd name="adj" fmla="val 17384"/>
              </a:avLst>
            </a:prstGeom>
            <a:gradFill rotWithShape="1">
              <a:gsLst>
                <a:gs pos="0">
                  <a:srgbClr val="FFCC99"/>
                </a:gs>
                <a:gs pos="100000">
                  <a:srgbClr val="FFCC99">
                    <a:gamma/>
                    <a:shade val="46275"/>
                    <a:invGamma/>
                  </a:srgbClr>
                </a:gs>
              </a:gsLst>
              <a:lin ang="0" scaled="1"/>
            </a:gradFill>
            <a:ln w="38100">
              <a:solidFill>
                <a:srgbClr val="EAEAEA"/>
              </a:solidFill>
              <a:miter lim="800000"/>
              <a:headEnd/>
              <a:tailEnd/>
            </a:ln>
            <a:effectLst>
              <a:outerShdw dist="109250" dir="3267739" algn="ctr" rotWithShape="0">
                <a:srgbClr val="333333">
                  <a:alpha val="50000"/>
                </a:srgbClr>
              </a:outerShdw>
            </a:effectLst>
          </p:spPr>
          <p:txBody>
            <a:bodyPr wrap="square" anchor="ctr">
              <a:spAutoFit/>
            </a:bodyPr>
            <a:lstStyle/>
            <a:p>
              <a:endParaRPr lang="es-ES_tradnl"/>
            </a:p>
          </p:txBody>
        </p:sp>
        <p:sp>
          <p:nvSpPr>
            <p:cNvPr id="107" name="AutoShape 37"/>
            <p:cNvSpPr>
              <a:spLocks noChangeArrowheads="1"/>
            </p:cNvSpPr>
            <p:nvPr/>
          </p:nvSpPr>
          <p:spPr bwMode="gray">
            <a:xfrm>
              <a:off x="3663" y="1924"/>
              <a:ext cx="1075" cy="1551"/>
            </a:xfrm>
            <a:prstGeom prst="chevron">
              <a:avLst>
                <a:gd name="adj" fmla="val 17384"/>
              </a:avLst>
            </a:prstGeom>
            <a:gradFill rotWithShape="1">
              <a:gsLst>
                <a:gs pos="0">
                  <a:schemeClr val="folHlink"/>
                </a:gs>
                <a:gs pos="100000">
                  <a:schemeClr val="folHlink">
                    <a:gamma/>
                    <a:shade val="46275"/>
                    <a:invGamma/>
                  </a:schemeClr>
                </a:gs>
              </a:gsLst>
              <a:lin ang="0" scaled="1"/>
            </a:gradFill>
            <a:ln w="38100">
              <a:solidFill>
                <a:srgbClr val="EAEAEA"/>
              </a:solidFill>
              <a:miter lim="800000"/>
              <a:headEnd/>
              <a:tailEnd/>
            </a:ln>
            <a:effectLst>
              <a:outerShdw dist="109250" dir="3267739" algn="ctr" rotWithShape="0">
                <a:srgbClr val="333333">
                  <a:alpha val="50000"/>
                </a:srgbClr>
              </a:outerShdw>
            </a:effectLst>
          </p:spPr>
          <p:txBody>
            <a:bodyPr wrap="square" anchor="ctr">
              <a:spAutoFit/>
            </a:bodyPr>
            <a:lstStyle/>
            <a:p>
              <a:endParaRPr lang="es-ES_tradnl"/>
            </a:p>
          </p:txBody>
        </p:sp>
      </p:grpSp>
      <p:sp>
        <p:nvSpPr>
          <p:cNvPr id="111" name="Text Box 11"/>
          <p:cNvSpPr txBox="1">
            <a:spLocks noChangeArrowheads="1"/>
          </p:cNvSpPr>
          <p:nvPr/>
        </p:nvSpPr>
        <p:spPr bwMode="auto">
          <a:xfrm>
            <a:off x="2960964" y="1380326"/>
            <a:ext cx="124218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600">
                <a:solidFill>
                  <a:schemeClr val="tx1"/>
                </a:solidFill>
                <a:latin typeface="Frutiger-Light" pitchFamily="2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Frutiger-Light" pitchFamily="2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Frutiger-Light" pitchFamily="2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Frutiger-Light" pitchFamily="2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Frutiger-Light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Frutiger-Light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Frutiger-Light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Frutiger-Light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Frutiger-Light" pitchFamily="2" charset="0"/>
              </a:defRPr>
            </a:lvl9pPr>
          </a:lstStyle>
          <a:p>
            <a:pPr>
              <a:buClr>
                <a:srgbClr val="FF0000"/>
              </a:buClr>
            </a:pPr>
            <a:r>
              <a:rPr lang="es-ES" sz="1400" b="1" dirty="0" smtClean="0">
                <a:solidFill>
                  <a:schemeClr val="accent5">
                    <a:lumMod val="1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Molino</a:t>
            </a:r>
            <a:endParaRPr lang="es-ES" sz="1400" b="1" dirty="0">
              <a:solidFill>
                <a:schemeClr val="accent5">
                  <a:lumMod val="10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12" name="Text Box 11"/>
          <p:cNvSpPr txBox="1">
            <a:spLocks noChangeArrowheads="1"/>
          </p:cNvSpPr>
          <p:nvPr/>
        </p:nvSpPr>
        <p:spPr bwMode="auto">
          <a:xfrm>
            <a:off x="6421281" y="1555772"/>
            <a:ext cx="124218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600">
                <a:solidFill>
                  <a:schemeClr val="tx1"/>
                </a:solidFill>
                <a:latin typeface="Frutiger-Light" pitchFamily="2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Frutiger-Light" pitchFamily="2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Frutiger-Light" pitchFamily="2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Frutiger-Light" pitchFamily="2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Frutiger-Light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Frutiger-Light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Frutiger-Light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Frutiger-Light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Frutiger-Light" pitchFamily="2" charset="0"/>
              </a:defRPr>
            </a:lvl9pPr>
          </a:lstStyle>
          <a:p>
            <a:pPr>
              <a:buClr>
                <a:srgbClr val="FF0000"/>
              </a:buClr>
            </a:pPr>
            <a:r>
              <a:rPr lang="es-ES" sz="1400" b="1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Densificado</a:t>
            </a:r>
          </a:p>
        </p:txBody>
      </p:sp>
      <p:sp>
        <p:nvSpPr>
          <p:cNvPr id="113" name="Text Box 11"/>
          <p:cNvSpPr txBox="1">
            <a:spLocks noChangeArrowheads="1"/>
          </p:cNvSpPr>
          <p:nvPr/>
        </p:nvSpPr>
        <p:spPr bwMode="auto">
          <a:xfrm>
            <a:off x="5333794" y="1401883"/>
            <a:ext cx="120893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600">
                <a:solidFill>
                  <a:schemeClr val="tx1"/>
                </a:solidFill>
                <a:latin typeface="Frutiger-Light" pitchFamily="2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Frutiger-Light" pitchFamily="2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Frutiger-Light" pitchFamily="2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Frutiger-Light" pitchFamily="2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Frutiger-Light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Frutiger-Light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Frutiger-Light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Frutiger-Light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Frutiger-Light" pitchFamily="2" charset="0"/>
              </a:defRPr>
            </a:lvl9pPr>
          </a:lstStyle>
          <a:p>
            <a:pPr>
              <a:buClr>
                <a:srgbClr val="FF0000"/>
              </a:buClr>
            </a:pPr>
            <a:r>
              <a:rPr lang="es-ES" sz="1400" b="1" dirty="0" smtClean="0">
                <a:solidFill>
                  <a:schemeClr val="accent5">
                    <a:lumMod val="1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Secado</a:t>
            </a:r>
            <a:endParaRPr lang="es-ES" sz="1400" b="1" dirty="0">
              <a:solidFill>
                <a:schemeClr val="accent5">
                  <a:lumMod val="10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14" name="AutoShape 40"/>
          <p:cNvSpPr>
            <a:spLocks noChangeArrowheads="1"/>
          </p:cNvSpPr>
          <p:nvPr/>
        </p:nvSpPr>
        <p:spPr bwMode="gray">
          <a:xfrm>
            <a:off x="7434870" y="1104695"/>
            <a:ext cx="1574506" cy="884146"/>
          </a:xfrm>
          <a:prstGeom prst="chevron">
            <a:avLst>
              <a:gd name="adj" fmla="val 16468"/>
            </a:avLst>
          </a:prstGeom>
          <a:gradFill rotWithShape="1">
            <a:gsLst>
              <a:gs pos="0">
                <a:srgbClr val="C00000"/>
              </a:gs>
              <a:gs pos="35000">
                <a:srgbClr val="FF3300">
                  <a:gamma/>
                  <a:shade val="46275"/>
                  <a:invGamma/>
                </a:srgbClr>
              </a:gs>
            </a:gsLst>
            <a:lin ang="0" scaled="1"/>
          </a:gradFill>
          <a:ln w="38100">
            <a:solidFill>
              <a:srgbClr val="EAEAEA"/>
            </a:solidFill>
            <a:miter lim="800000"/>
            <a:headEnd/>
            <a:tailEnd/>
          </a:ln>
          <a:effectLst>
            <a:outerShdw dist="109250" dir="3267739" algn="ctr" rotWithShape="0">
              <a:srgbClr val="333333">
                <a:alpha val="50000"/>
              </a:srgbClr>
            </a:outerShdw>
          </a:effectLst>
        </p:spPr>
        <p:txBody>
          <a:bodyPr wrap="square" anchor="ctr">
            <a:spAutoFit/>
          </a:bodyPr>
          <a:lstStyle/>
          <a:p>
            <a:endParaRPr lang="es-ES_tradnl"/>
          </a:p>
        </p:txBody>
      </p:sp>
      <p:sp>
        <p:nvSpPr>
          <p:cNvPr id="115" name="Text Box 11"/>
          <p:cNvSpPr txBox="1">
            <a:spLocks noChangeArrowheads="1"/>
          </p:cNvSpPr>
          <p:nvPr/>
        </p:nvSpPr>
        <p:spPr bwMode="auto">
          <a:xfrm>
            <a:off x="7733987" y="1392878"/>
            <a:ext cx="124218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600">
                <a:solidFill>
                  <a:schemeClr val="tx1"/>
                </a:solidFill>
                <a:latin typeface="Frutiger-Light" pitchFamily="2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Frutiger-Light" pitchFamily="2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Frutiger-Light" pitchFamily="2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Frutiger-Light" pitchFamily="2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Frutiger-Light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Frutiger-Light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Frutiger-Light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Frutiger-Light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Frutiger-Light" pitchFamily="2" charset="0"/>
              </a:defRPr>
            </a:lvl9pPr>
          </a:lstStyle>
          <a:p>
            <a:pPr>
              <a:buClr>
                <a:srgbClr val="FF0000"/>
              </a:buClr>
            </a:pPr>
            <a:r>
              <a:rPr lang="es-ES" sz="1400" b="1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Extrusión</a:t>
            </a:r>
          </a:p>
        </p:txBody>
      </p:sp>
      <p:sp>
        <p:nvSpPr>
          <p:cNvPr id="117" name="AutoShape 36"/>
          <p:cNvSpPr>
            <a:spLocks noChangeArrowheads="1"/>
          </p:cNvSpPr>
          <p:nvPr/>
        </p:nvSpPr>
        <p:spPr bwMode="gray">
          <a:xfrm>
            <a:off x="3784149" y="1079591"/>
            <a:ext cx="1409202" cy="909249"/>
          </a:xfrm>
          <a:prstGeom prst="chevron">
            <a:avLst>
              <a:gd name="adj" fmla="val 17384"/>
            </a:avLst>
          </a:prstGeom>
          <a:gradFill rotWithShape="1">
            <a:gsLst>
              <a:gs pos="0">
                <a:schemeClr val="accent1">
                  <a:lumMod val="40000"/>
                  <a:lumOff val="60000"/>
                </a:schemeClr>
              </a:gs>
              <a:gs pos="100000">
                <a:srgbClr val="FFCC99">
                  <a:gamma/>
                  <a:shade val="46275"/>
                  <a:invGamma/>
                </a:srgbClr>
              </a:gs>
            </a:gsLst>
            <a:lin ang="0" scaled="1"/>
          </a:gradFill>
          <a:ln w="38100">
            <a:solidFill>
              <a:srgbClr val="EAEAEA"/>
            </a:solidFill>
            <a:miter lim="800000"/>
            <a:headEnd/>
            <a:tailEnd/>
          </a:ln>
          <a:effectLst>
            <a:outerShdw dist="109250" dir="3267739" algn="ctr" rotWithShape="0">
              <a:srgbClr val="333333">
                <a:alpha val="50000"/>
              </a:srgbClr>
            </a:outerShdw>
          </a:effectLst>
        </p:spPr>
        <p:txBody>
          <a:bodyPr wrap="square" anchor="ctr">
            <a:spAutoFit/>
          </a:bodyPr>
          <a:lstStyle/>
          <a:p>
            <a:endParaRPr lang="es-ES_tradnl"/>
          </a:p>
        </p:txBody>
      </p:sp>
      <p:sp>
        <p:nvSpPr>
          <p:cNvPr id="118" name="Text Box 11"/>
          <p:cNvSpPr txBox="1">
            <a:spLocks noChangeArrowheads="1"/>
          </p:cNvSpPr>
          <p:nvPr/>
        </p:nvSpPr>
        <p:spPr bwMode="auto">
          <a:xfrm>
            <a:off x="4003679" y="1392879"/>
            <a:ext cx="124218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600">
                <a:solidFill>
                  <a:schemeClr val="tx1"/>
                </a:solidFill>
                <a:latin typeface="Frutiger-Light" pitchFamily="2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Frutiger-Light" pitchFamily="2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Frutiger-Light" pitchFamily="2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Frutiger-Light" pitchFamily="2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Frutiger-Light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Frutiger-Light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Frutiger-Light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Frutiger-Light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Frutiger-Light" pitchFamily="2" charset="0"/>
              </a:defRPr>
            </a:lvl9pPr>
          </a:lstStyle>
          <a:p>
            <a:pPr>
              <a:buClr>
                <a:srgbClr val="FF0000"/>
              </a:buClr>
            </a:pPr>
            <a:r>
              <a:rPr lang="es-ES" sz="1400" b="1" dirty="0" smtClean="0">
                <a:solidFill>
                  <a:schemeClr val="accent5">
                    <a:lumMod val="1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Lavado</a:t>
            </a:r>
            <a:endParaRPr lang="es-ES" sz="1400" b="1" dirty="0">
              <a:solidFill>
                <a:schemeClr val="accent5">
                  <a:lumMod val="10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2" name="1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9" y="5816347"/>
            <a:ext cx="1632944" cy="1049053"/>
          </a:xfrm>
          <a:prstGeom prst="rect">
            <a:avLst/>
          </a:prstGeom>
        </p:spPr>
      </p:pic>
      <p:pic>
        <p:nvPicPr>
          <p:cNvPr id="3" name="2 Imagen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36803" y="5816348"/>
            <a:ext cx="1429155" cy="1041652"/>
          </a:xfrm>
          <a:prstGeom prst="rect">
            <a:avLst/>
          </a:prstGeom>
        </p:spPr>
      </p:pic>
      <p:pic>
        <p:nvPicPr>
          <p:cNvPr id="4" name="3 Imagen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3427" y="5816348"/>
            <a:ext cx="1232325" cy="1041652"/>
          </a:xfrm>
          <a:prstGeom prst="rect">
            <a:avLst/>
          </a:prstGeom>
        </p:spPr>
      </p:pic>
      <p:pic>
        <p:nvPicPr>
          <p:cNvPr id="5" name="4 Imagen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9690" y="5805264"/>
            <a:ext cx="1568989" cy="1055871"/>
          </a:xfrm>
          <a:prstGeom prst="rect">
            <a:avLst/>
          </a:prstGeom>
        </p:spPr>
      </p:pic>
      <p:pic>
        <p:nvPicPr>
          <p:cNvPr id="6" name="5 Imagen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7191" y="5805264"/>
            <a:ext cx="1357432" cy="1060136"/>
          </a:xfrm>
          <a:prstGeom prst="rect">
            <a:avLst/>
          </a:prstGeom>
        </p:spPr>
      </p:pic>
      <p:pic>
        <p:nvPicPr>
          <p:cNvPr id="7" name="6 Imagen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5816348"/>
            <a:ext cx="1388868" cy="1041651"/>
          </a:xfrm>
          <a:prstGeom prst="rect">
            <a:avLst/>
          </a:prstGeom>
        </p:spPr>
      </p:pic>
      <p:pic>
        <p:nvPicPr>
          <p:cNvPr id="8" name="7 Imagen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1473" y="5814048"/>
            <a:ext cx="1124583" cy="1047088"/>
          </a:xfrm>
          <a:prstGeom prst="rect">
            <a:avLst/>
          </a:prstGeom>
        </p:spPr>
      </p:pic>
      <p:sp>
        <p:nvSpPr>
          <p:cNvPr id="51" name="Text Box 15"/>
          <p:cNvSpPr txBox="1">
            <a:spLocks noChangeArrowheads="1"/>
          </p:cNvSpPr>
          <p:nvPr/>
        </p:nvSpPr>
        <p:spPr bwMode="auto">
          <a:xfrm>
            <a:off x="6748020" y="116632"/>
            <a:ext cx="208053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>
            <a:defPPr>
              <a:defRPr lang="es-ES"/>
            </a:defPPr>
            <a:lvl1pPr algn="r" eaLnBrk="0" hangingPunct="0">
              <a:spcBef>
                <a:spcPct val="50000"/>
              </a:spcBef>
              <a:tabLst>
                <a:tab pos="3763963" algn="l"/>
              </a:tabLst>
              <a:defRPr sz="1800" b="0">
                <a:solidFill>
                  <a:srgbClr val="5F574F"/>
                </a:solidFill>
                <a:latin typeface="Frutiger-Bold" pitchFamily="2" charset="0"/>
              </a:defRPr>
            </a:lvl1pPr>
          </a:lstStyle>
          <a:p>
            <a:r>
              <a:rPr lang="en-US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Proceso</a:t>
            </a:r>
            <a:endParaRPr lang="en-US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195371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Marcador de número de diapositiva"/>
          <p:cNvSpPr>
            <a:spLocks noGrp="1"/>
          </p:cNvSpPr>
          <p:nvPr>
            <p:ph type="sldNum" sz="quarter" idx="4294967295"/>
          </p:nvPr>
        </p:nvSpPr>
        <p:spPr>
          <a:xfrm>
            <a:off x="6435671" y="4254549"/>
            <a:ext cx="1600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AE851626-F296-4FE3-94B2-C802CCEB15F9}" type="slidenum">
              <a:rPr lang="es-ES" smtClean="0">
                <a:solidFill>
                  <a:srgbClr val="000000"/>
                </a:solidFill>
              </a:rPr>
              <a:pPr>
                <a:defRPr/>
              </a:pPr>
              <a:t>8</a:t>
            </a:fld>
            <a:endParaRPr lang="es-ES" dirty="0">
              <a:solidFill>
                <a:srgbClr val="000000"/>
              </a:solidFill>
            </a:endParaRPr>
          </a:p>
        </p:txBody>
      </p:sp>
      <p:grpSp>
        <p:nvGrpSpPr>
          <p:cNvPr id="28" name="Grupo 27"/>
          <p:cNvGrpSpPr/>
          <p:nvPr/>
        </p:nvGrpSpPr>
        <p:grpSpPr>
          <a:xfrm>
            <a:off x="900221" y="1325148"/>
            <a:ext cx="7472812" cy="3398863"/>
            <a:chOff x="-334100" y="3235172"/>
            <a:chExt cx="9279131" cy="3074148"/>
          </a:xfrm>
        </p:grpSpPr>
        <p:pic>
          <p:nvPicPr>
            <p:cNvPr id="3" name="Imagen 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016" y="4437112"/>
              <a:ext cx="2771800" cy="1859416"/>
            </a:xfrm>
            <a:prstGeom prst="rect">
              <a:avLst/>
            </a:prstGeom>
          </p:spPr>
        </p:pic>
        <p:pic>
          <p:nvPicPr>
            <p:cNvPr id="4" name="Imagen 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56384" y="4433702"/>
              <a:ext cx="2483768" cy="1862826"/>
            </a:xfrm>
            <a:prstGeom prst="rect">
              <a:avLst/>
            </a:prstGeom>
          </p:spPr>
        </p:pic>
        <p:pic>
          <p:nvPicPr>
            <p:cNvPr id="5" name="Imagen 4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44208" y="4433702"/>
              <a:ext cx="2500823" cy="1875618"/>
            </a:xfrm>
            <a:prstGeom prst="rect">
              <a:avLst/>
            </a:prstGeom>
          </p:spPr>
        </p:pic>
        <p:sp>
          <p:nvSpPr>
            <p:cNvPr id="7" name="Rectángulo 6"/>
            <p:cNvSpPr/>
            <p:nvPr/>
          </p:nvSpPr>
          <p:spPr>
            <a:xfrm>
              <a:off x="-334100" y="3482551"/>
              <a:ext cx="2339752" cy="80050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  <a:p>
              <a:pPr algn="ctr"/>
              <a:endParaRPr lang="es-ES" dirty="0"/>
            </a:p>
            <a:p>
              <a:pPr algn="ctr"/>
              <a:r>
                <a:rPr lang="es-ES" dirty="0"/>
                <a:t>INVERNADERO</a:t>
              </a:r>
            </a:p>
            <a:p>
              <a:pPr algn="ctr"/>
              <a:r>
                <a:rPr lang="es-ES" dirty="0"/>
                <a:t>SE RECICLA</a:t>
              </a:r>
            </a:p>
            <a:p>
              <a:pPr algn="ctr"/>
              <a:endParaRPr lang="es-ES" dirty="0"/>
            </a:p>
            <a:p>
              <a:pPr algn="ctr"/>
              <a:endParaRPr lang="es-ES" dirty="0"/>
            </a:p>
          </p:txBody>
        </p:sp>
        <p:sp>
          <p:nvSpPr>
            <p:cNvPr id="12" name="Rectángulo 11"/>
            <p:cNvSpPr/>
            <p:nvPr/>
          </p:nvSpPr>
          <p:spPr>
            <a:xfrm>
              <a:off x="2239782" y="3235172"/>
              <a:ext cx="2241768" cy="70630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  <a:p>
              <a:pPr algn="ctr"/>
              <a:r>
                <a:rPr lang="es-ES" dirty="0"/>
                <a:t>INVERNADERO</a:t>
              </a:r>
            </a:p>
            <a:p>
              <a:pPr algn="ctr"/>
              <a:endParaRPr lang="es-ES" dirty="0"/>
            </a:p>
          </p:txBody>
        </p:sp>
        <p:sp>
          <p:nvSpPr>
            <p:cNvPr id="13" name="Rectángulo 12"/>
            <p:cNvSpPr/>
            <p:nvPr/>
          </p:nvSpPr>
          <p:spPr>
            <a:xfrm>
              <a:off x="4644008" y="3235172"/>
              <a:ext cx="1800200" cy="70630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  <a:p>
              <a:pPr algn="ctr"/>
              <a:r>
                <a:rPr lang="es-ES" dirty="0"/>
                <a:t>FINO</a:t>
              </a:r>
            </a:p>
            <a:p>
              <a:pPr algn="ctr"/>
              <a:r>
                <a:rPr lang="es-ES" dirty="0"/>
                <a:t>NO SE RECICLA</a:t>
              </a:r>
            </a:p>
            <a:p>
              <a:pPr algn="ctr"/>
              <a:endParaRPr lang="es-ES" dirty="0"/>
            </a:p>
          </p:txBody>
        </p:sp>
        <p:sp>
          <p:nvSpPr>
            <p:cNvPr id="14" name="Rectángulo 13"/>
            <p:cNvSpPr/>
            <p:nvPr/>
          </p:nvSpPr>
          <p:spPr>
            <a:xfrm>
              <a:off x="7020272" y="4005064"/>
              <a:ext cx="1296144" cy="28803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  <a:p>
              <a:pPr algn="ctr"/>
              <a:r>
                <a:rPr lang="es-ES" dirty="0"/>
                <a:t>FINO</a:t>
              </a:r>
            </a:p>
            <a:p>
              <a:pPr algn="ctr"/>
              <a:endParaRPr lang="es-ES" dirty="0"/>
            </a:p>
          </p:txBody>
        </p:sp>
        <p:cxnSp>
          <p:nvCxnSpPr>
            <p:cNvPr id="11" name="Conector recto de flecha 10"/>
            <p:cNvCxnSpPr>
              <a:stCxn id="7" idx="2"/>
            </p:cNvCxnSpPr>
            <p:nvPr/>
          </p:nvCxnSpPr>
          <p:spPr>
            <a:xfrm>
              <a:off x="835776" y="4283057"/>
              <a:ext cx="1169876" cy="432048"/>
            </a:xfrm>
            <a:prstGeom prst="straightConnector1">
              <a:avLst/>
            </a:prstGeom>
            <a:ln w="44450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Conector recto de flecha 16"/>
            <p:cNvCxnSpPr>
              <a:stCxn id="12" idx="2"/>
            </p:cNvCxnSpPr>
            <p:nvPr/>
          </p:nvCxnSpPr>
          <p:spPr>
            <a:xfrm>
              <a:off x="3360666" y="3941474"/>
              <a:ext cx="382734" cy="639653"/>
            </a:xfrm>
            <a:prstGeom prst="straightConnector1">
              <a:avLst/>
            </a:prstGeom>
            <a:ln w="44450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ector recto de flecha 19"/>
            <p:cNvCxnSpPr/>
            <p:nvPr/>
          </p:nvCxnSpPr>
          <p:spPr>
            <a:xfrm flipH="1">
              <a:off x="4607496" y="3933056"/>
              <a:ext cx="865112" cy="1584176"/>
            </a:xfrm>
            <a:prstGeom prst="straightConnector1">
              <a:avLst/>
            </a:prstGeom>
            <a:ln w="44450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onector recto de flecha 21"/>
            <p:cNvCxnSpPr/>
            <p:nvPr/>
          </p:nvCxnSpPr>
          <p:spPr>
            <a:xfrm flipH="1">
              <a:off x="7056893" y="4293096"/>
              <a:ext cx="430924" cy="1303289"/>
            </a:xfrm>
            <a:prstGeom prst="straightConnector1">
              <a:avLst/>
            </a:prstGeom>
            <a:ln w="44450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Conector recto de flecha 24"/>
            <p:cNvCxnSpPr/>
            <p:nvPr/>
          </p:nvCxnSpPr>
          <p:spPr>
            <a:xfrm>
              <a:off x="7676837" y="4293319"/>
              <a:ext cx="63515" cy="1415666"/>
            </a:xfrm>
            <a:prstGeom prst="straightConnector1">
              <a:avLst/>
            </a:prstGeom>
            <a:ln w="44450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CuadroTexto 5"/>
          <p:cNvSpPr txBox="1"/>
          <p:nvPr/>
        </p:nvSpPr>
        <p:spPr>
          <a:xfrm>
            <a:off x="551621" y="730249"/>
            <a:ext cx="60965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/>
              <a:t>- Invernadero crece a un 7% anual y los </a:t>
            </a:r>
            <a:r>
              <a:rPr lang="es-ES" b="1" dirty="0">
                <a:solidFill>
                  <a:srgbClr val="FF0000"/>
                </a:solidFill>
              </a:rPr>
              <a:t>finos a un 12%</a:t>
            </a:r>
          </a:p>
        </p:txBody>
      </p:sp>
      <p:sp>
        <p:nvSpPr>
          <p:cNvPr id="21" name="CuadroTexto 5"/>
          <p:cNvSpPr txBox="1"/>
          <p:nvPr/>
        </p:nvSpPr>
        <p:spPr>
          <a:xfrm>
            <a:off x="1326173" y="5099604"/>
            <a:ext cx="693425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solidFill>
                  <a:schemeClr val="tx2"/>
                </a:solidFill>
              </a:rPr>
              <a:t>Producción con más del 30% en fino inviable por:</a:t>
            </a:r>
          </a:p>
          <a:p>
            <a:endParaRPr lang="es-ES" b="1" dirty="0">
              <a:solidFill>
                <a:schemeClr val="tx2"/>
              </a:solidFill>
            </a:endParaRPr>
          </a:p>
          <a:p>
            <a:pPr marL="285750" indent="-285750">
              <a:buFontTx/>
              <a:buChar char="-"/>
            </a:pPr>
            <a:r>
              <a:rPr lang="es-ES" b="1" dirty="0" smtClean="0">
                <a:solidFill>
                  <a:schemeClr val="tx2"/>
                </a:solidFill>
              </a:rPr>
              <a:t>Caídas en rendimiento por exceso de humedad</a:t>
            </a:r>
          </a:p>
          <a:p>
            <a:pPr marL="285750" indent="-285750">
              <a:buFontTx/>
              <a:buChar char="-"/>
            </a:pPr>
            <a:r>
              <a:rPr lang="es-ES" b="1" dirty="0" smtClean="0">
                <a:solidFill>
                  <a:schemeClr val="tx2"/>
                </a:solidFill>
              </a:rPr>
              <a:t>Suciedad del producto final (50% tierra en </a:t>
            </a:r>
            <a:r>
              <a:rPr lang="es-ES" b="1" dirty="0" err="1" smtClean="0">
                <a:solidFill>
                  <a:schemeClr val="tx2"/>
                </a:solidFill>
              </a:rPr>
              <a:t>mmpp</a:t>
            </a:r>
            <a:r>
              <a:rPr lang="es-ES" b="1" dirty="0">
                <a:solidFill>
                  <a:schemeClr val="tx2"/>
                </a:solidFill>
              </a:rPr>
              <a:t>)</a:t>
            </a:r>
            <a:endParaRPr lang="es-ES" b="1" dirty="0" smtClean="0">
              <a:solidFill>
                <a:schemeClr val="tx2"/>
              </a:solidFill>
            </a:endParaRPr>
          </a:p>
          <a:p>
            <a:pPr marL="285750" indent="-285750">
              <a:buFontTx/>
              <a:buChar char="-"/>
            </a:pPr>
            <a:r>
              <a:rPr lang="es-ES" b="1" dirty="0" smtClean="0">
                <a:solidFill>
                  <a:schemeClr val="tx2"/>
                </a:solidFill>
              </a:rPr>
              <a:t>Aumento desorbitado del gasto en mantenimiento</a:t>
            </a:r>
            <a:endParaRPr lang="es-ES" b="1" dirty="0">
              <a:solidFill>
                <a:schemeClr val="tx2"/>
              </a:solidFill>
            </a:endParaRPr>
          </a:p>
        </p:txBody>
      </p:sp>
      <p:sp>
        <p:nvSpPr>
          <p:cNvPr id="23" name="Text Box 15"/>
          <p:cNvSpPr txBox="1">
            <a:spLocks noChangeArrowheads="1"/>
          </p:cNvSpPr>
          <p:nvPr/>
        </p:nvSpPr>
        <p:spPr bwMode="auto">
          <a:xfrm>
            <a:off x="6748020" y="116632"/>
            <a:ext cx="208053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>
            <a:defPPr>
              <a:defRPr lang="es-ES"/>
            </a:defPPr>
            <a:lvl1pPr algn="r" eaLnBrk="0" hangingPunct="0">
              <a:spcBef>
                <a:spcPct val="50000"/>
              </a:spcBef>
              <a:tabLst>
                <a:tab pos="3763963" algn="l"/>
              </a:tabLst>
              <a:defRPr sz="1800" b="0">
                <a:solidFill>
                  <a:srgbClr val="5F574F"/>
                </a:solidFill>
                <a:latin typeface="Frutiger-Bold" pitchFamily="2" charset="0"/>
              </a:defRPr>
            </a:lvl1pPr>
          </a:lstStyle>
          <a:p>
            <a:r>
              <a:rPr lang="en-US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Problema</a:t>
            </a:r>
            <a:r>
              <a:rPr lang="en-US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finos</a:t>
            </a:r>
            <a:endParaRPr lang="en-US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032092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1357320" y="1142984"/>
            <a:ext cx="2250267" cy="1785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182563" indent="-182563" fontAlgn="base">
              <a:spcBef>
                <a:spcPct val="0"/>
              </a:spcBef>
              <a:spcAft>
                <a:spcPct val="0"/>
              </a:spcAft>
              <a:defRPr/>
            </a:pPr>
            <a:endParaRPr lang="es-ES" sz="2000" b="1" dirty="0">
              <a:solidFill>
                <a:srgbClr val="002060"/>
              </a:solidFill>
              <a:latin typeface="Century Gothic" pitchFamily="34" charset="0"/>
              <a:cs typeface="Calibri" pitchFamily="34" charset="0"/>
            </a:endParaRPr>
          </a:p>
          <a:p>
            <a:pPr marL="182563" indent="-182563" fontAlgn="base">
              <a:spcBef>
                <a:spcPct val="0"/>
              </a:spcBef>
              <a:spcAft>
                <a:spcPct val="0"/>
              </a:spcAft>
              <a:defRPr/>
            </a:pPr>
            <a:endParaRPr lang="es-ES" sz="2000" b="1" dirty="0">
              <a:solidFill>
                <a:srgbClr val="002060"/>
              </a:solidFill>
              <a:latin typeface="Century Gothic" pitchFamily="34" charset="0"/>
              <a:cs typeface="Calibri" pitchFamily="34" charset="0"/>
            </a:endParaRPr>
          </a:p>
          <a:p>
            <a:pPr fontAlgn="base">
              <a:lnSpc>
                <a:spcPct val="150000"/>
              </a:lnSpc>
              <a:spcBef>
                <a:spcPts val="600"/>
              </a:spcBef>
              <a:spcAft>
                <a:spcPct val="0"/>
              </a:spcAft>
              <a:buFontTx/>
              <a:buChar char="•"/>
              <a:defRPr/>
            </a:pPr>
            <a:endParaRPr lang="es-ES" sz="2000" b="1" dirty="0">
              <a:solidFill>
                <a:srgbClr val="002060"/>
              </a:solidFill>
              <a:latin typeface="Century Gothic" pitchFamily="34" charset="0"/>
              <a:cs typeface="Arial" charset="0"/>
            </a:endParaRPr>
          </a:p>
          <a:p>
            <a:pPr algn="r" fontAlgn="base">
              <a:lnSpc>
                <a:spcPct val="150000"/>
              </a:lnSpc>
              <a:spcBef>
                <a:spcPts val="600"/>
              </a:spcBef>
              <a:spcAft>
                <a:spcPct val="0"/>
              </a:spcAft>
              <a:defRPr/>
            </a:pPr>
            <a:endParaRPr lang="es-ES" sz="2000" b="1" dirty="0">
              <a:solidFill>
                <a:srgbClr val="002060"/>
              </a:solidFill>
              <a:latin typeface="Century Gothic" pitchFamily="34" charset="0"/>
              <a:cs typeface="Arial" charset="0"/>
            </a:endParaRPr>
          </a:p>
        </p:txBody>
      </p:sp>
      <p:sp>
        <p:nvSpPr>
          <p:cNvPr id="495623" name="AutoShape 2" descr="http://www.ahorramas.com/images/logo_ahorramas.gif"/>
          <p:cNvSpPr>
            <a:spLocks noChangeAspect="1" noChangeArrowheads="1"/>
          </p:cNvSpPr>
          <p:nvPr/>
        </p:nvSpPr>
        <p:spPr bwMode="auto">
          <a:xfrm>
            <a:off x="1259681" y="-144463"/>
            <a:ext cx="2286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endParaRPr lang="es-ES" sz="2400" dirty="0">
              <a:solidFill>
                <a:srgbClr val="000000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8" name="7 Marcador de número de diapositiva"/>
          <p:cNvSpPr>
            <a:spLocks noGrp="1"/>
          </p:cNvSpPr>
          <p:nvPr>
            <p:ph type="sldNum" sz="quarter" idx="4294967295"/>
          </p:nvPr>
        </p:nvSpPr>
        <p:spPr>
          <a:xfrm>
            <a:off x="6454403" y="6564341"/>
            <a:ext cx="1600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AE851626-F296-4FE3-94B2-C802CCEB15F9}" type="slidenum">
              <a:rPr lang="es-ES" smtClean="0">
                <a:solidFill>
                  <a:srgbClr val="000000"/>
                </a:solidFill>
              </a:rPr>
              <a:pPr>
                <a:defRPr/>
              </a:pPr>
              <a:t>9</a:t>
            </a:fld>
            <a:endParaRPr lang="es-ES" dirty="0">
              <a:solidFill>
                <a:srgbClr val="000000"/>
              </a:solidFill>
            </a:endParaRP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9622" y="1137413"/>
            <a:ext cx="6703565" cy="1715525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9458" y="2945306"/>
            <a:ext cx="6794921" cy="2067870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22686" y="5000325"/>
            <a:ext cx="6643680" cy="1813053"/>
          </a:xfrm>
          <a:prstGeom prst="rect">
            <a:avLst/>
          </a:prstGeom>
        </p:spPr>
      </p:pic>
      <p:sp>
        <p:nvSpPr>
          <p:cNvPr id="9" name="8 Rectángulo"/>
          <p:cNvSpPr/>
          <p:nvPr/>
        </p:nvSpPr>
        <p:spPr>
          <a:xfrm>
            <a:off x="5020238" y="548680"/>
            <a:ext cx="4104456" cy="164277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>
                <a:solidFill>
                  <a:srgbClr val="FF0000"/>
                </a:solidFill>
              </a:rPr>
              <a:t>PROBLEMÁTICA ACTUAL PLASTICOS FINOS</a:t>
            </a:r>
          </a:p>
        </p:txBody>
      </p:sp>
    </p:spTree>
    <p:extLst>
      <p:ext uri="{BB962C8B-B14F-4D97-AF65-F5344CB8AC3E}">
        <p14:creationId xmlns:p14="http://schemas.microsoft.com/office/powerpoint/2010/main" val="31175089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YOUT" val="ppLayoutTitle"/>
</p:tagLst>
</file>

<file path=ppt/theme/theme1.xml><?xml version="1.0" encoding="utf-8"?>
<a:theme xmlns:a="http://schemas.openxmlformats.org/drawingml/2006/main" name="1_~8992946">
  <a:themeElements>
    <a:clrScheme name="1_~8992946 1">
      <a:dk1>
        <a:srgbClr val="666666"/>
      </a:dk1>
      <a:lt1>
        <a:srgbClr val="FFFFFF"/>
      </a:lt1>
      <a:dk2>
        <a:srgbClr val="666666"/>
      </a:dk2>
      <a:lt2>
        <a:srgbClr val="FFFFFF"/>
      </a:lt2>
      <a:accent1>
        <a:srgbClr val="FD5B1D"/>
      </a:accent1>
      <a:accent2>
        <a:srgbClr val="FE8758"/>
      </a:accent2>
      <a:accent3>
        <a:srgbClr val="FFFFFF"/>
      </a:accent3>
      <a:accent4>
        <a:srgbClr val="565656"/>
      </a:accent4>
      <a:accent5>
        <a:srgbClr val="FEB5AB"/>
      </a:accent5>
      <a:accent6>
        <a:srgbClr val="E67A4F"/>
      </a:accent6>
      <a:hlink>
        <a:srgbClr val="FD5B1D"/>
      </a:hlink>
      <a:folHlink>
        <a:srgbClr val="FE8758"/>
      </a:folHlink>
    </a:clrScheme>
    <a:fontScheme name="1_~8992946">
      <a:majorFont>
        <a:latin typeface="Frutiger-Bold"/>
        <a:ea typeface=""/>
        <a:cs typeface=""/>
      </a:majorFont>
      <a:minorFont>
        <a:latin typeface="Frutiger-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0000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s-ES" sz="16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Frutiger-Light" pitchFamily="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0000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s-ES" sz="16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Frutiger-Light" pitchFamily="2" charset="0"/>
          </a:defRPr>
        </a:defPPr>
      </a:lstStyle>
    </a:lnDef>
  </a:objectDefaults>
  <a:extraClrSchemeLst>
    <a:extraClrScheme>
      <a:clrScheme name="1_~8992946 1">
        <a:dk1>
          <a:srgbClr val="666666"/>
        </a:dk1>
        <a:lt1>
          <a:srgbClr val="FFFFFF"/>
        </a:lt1>
        <a:dk2>
          <a:srgbClr val="666666"/>
        </a:dk2>
        <a:lt2>
          <a:srgbClr val="FFFFFF"/>
        </a:lt2>
        <a:accent1>
          <a:srgbClr val="FD5B1D"/>
        </a:accent1>
        <a:accent2>
          <a:srgbClr val="FE8758"/>
        </a:accent2>
        <a:accent3>
          <a:srgbClr val="FFFFFF"/>
        </a:accent3>
        <a:accent4>
          <a:srgbClr val="565656"/>
        </a:accent4>
        <a:accent5>
          <a:srgbClr val="FEB5AB"/>
        </a:accent5>
        <a:accent6>
          <a:srgbClr val="E67A4F"/>
        </a:accent6>
        <a:hlink>
          <a:srgbClr val="FD5B1D"/>
        </a:hlink>
        <a:folHlink>
          <a:srgbClr val="FE875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7488</TotalTime>
  <Words>453</Words>
  <Application>Microsoft Office PowerPoint</Application>
  <PresentationFormat>Presentación en pantalla (4:3)</PresentationFormat>
  <Paragraphs>155</Paragraphs>
  <Slides>16</Slides>
  <Notes>4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16</vt:i4>
      </vt:variant>
    </vt:vector>
  </HeadingPairs>
  <TitlesOfParts>
    <vt:vector size="17" baseType="lpstr">
      <vt:lpstr>1_~8992946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Jaime López Sanz</dc:creator>
  <cp:lastModifiedBy>Salvador Navarro Navarro</cp:lastModifiedBy>
  <cp:revision>343</cp:revision>
  <cp:lastPrinted>2019-01-28T10:41:08Z</cp:lastPrinted>
  <dcterms:created xsi:type="dcterms:W3CDTF">2014-06-23T16:16:52Z</dcterms:created>
  <dcterms:modified xsi:type="dcterms:W3CDTF">2021-03-24T10:57:24Z</dcterms:modified>
</cp:coreProperties>
</file>