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81" r:id="rId2"/>
    <p:sldId id="383" r:id="rId3"/>
    <p:sldId id="280" r:id="rId4"/>
    <p:sldId id="361" r:id="rId5"/>
    <p:sldId id="363" r:id="rId6"/>
    <p:sldId id="345" r:id="rId7"/>
    <p:sldId id="357" r:id="rId8"/>
    <p:sldId id="362" r:id="rId9"/>
    <p:sldId id="375" r:id="rId10"/>
    <p:sldId id="366" r:id="rId11"/>
    <p:sldId id="344" r:id="rId12"/>
    <p:sldId id="334" r:id="rId13"/>
    <p:sldId id="368" r:id="rId14"/>
    <p:sldId id="387" r:id="rId15"/>
    <p:sldId id="365" r:id="rId16"/>
    <p:sldId id="364" r:id="rId17"/>
    <p:sldId id="347" r:id="rId18"/>
    <p:sldId id="353" r:id="rId19"/>
    <p:sldId id="388" r:id="rId20"/>
    <p:sldId id="377" r:id="rId21"/>
    <p:sldId id="376" r:id="rId22"/>
    <p:sldId id="371" r:id="rId23"/>
    <p:sldId id="373" r:id="rId24"/>
    <p:sldId id="384" r:id="rId25"/>
    <p:sldId id="355" r:id="rId26"/>
    <p:sldId id="378" r:id="rId27"/>
    <p:sldId id="356" r:id="rId28"/>
    <p:sldId id="380" r:id="rId29"/>
    <p:sldId id="348" r:id="rId30"/>
    <p:sldId id="385" r:id="rId31"/>
    <p:sldId id="386" r:id="rId32"/>
    <p:sldId id="31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0" autoAdjust="0"/>
    <p:restoredTop sz="86513"/>
  </p:normalViewPr>
  <p:slideViewPr>
    <p:cSldViewPr snapToGrid="0">
      <p:cViewPr varScale="1">
        <p:scale>
          <a:sx n="37" d="100"/>
          <a:sy n="37" d="100"/>
        </p:scale>
        <p:origin x="224" y="704"/>
      </p:cViewPr>
      <p:guideLst/>
    </p:cSldViewPr>
  </p:slideViewPr>
  <p:outlineViewPr>
    <p:cViewPr>
      <p:scale>
        <a:sx n="33" d="100"/>
        <a:sy n="33" d="100"/>
      </p:scale>
      <p:origin x="0" y="-110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B61AB-5AD5-434D-ACE4-A69879B9AE6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9693BEE-C736-4209-8609-531801B74CAB}">
      <dgm:prSet phldrT="[Texto]"/>
      <dgm:spPr/>
      <dgm:t>
        <a:bodyPr/>
        <a:lstStyle/>
        <a:p>
          <a:r>
            <a:rPr lang="es-ES" dirty="0"/>
            <a:t>RESPONSABLE DEL ENSAYO</a:t>
          </a:r>
        </a:p>
      </dgm:t>
    </dgm:pt>
    <dgm:pt modelId="{49C3F22B-F910-4794-AE3B-6C56B65742D2}" type="parTrans" cxnId="{4F0683C2-B339-4EF9-8123-37A49CA15D16}">
      <dgm:prSet/>
      <dgm:spPr/>
      <dgm:t>
        <a:bodyPr/>
        <a:lstStyle/>
        <a:p>
          <a:endParaRPr lang="es-ES"/>
        </a:p>
      </dgm:t>
    </dgm:pt>
    <dgm:pt modelId="{6E4731DA-A59A-48E4-8965-23BF35512CF9}" type="sibTrans" cxnId="{4F0683C2-B339-4EF9-8123-37A49CA15D16}">
      <dgm:prSet/>
      <dgm:spPr/>
      <dgm:t>
        <a:bodyPr/>
        <a:lstStyle/>
        <a:p>
          <a:endParaRPr lang="es-ES"/>
        </a:p>
      </dgm:t>
    </dgm:pt>
    <dgm:pt modelId="{C82B38F5-9FEA-45AD-88F3-5547A964B9C3}">
      <dgm:prSet phldrT="[Texto]"/>
      <dgm:spPr/>
      <dgm:t>
        <a:bodyPr/>
        <a:lstStyle/>
        <a:p>
          <a:r>
            <a:rPr lang="es-ES" dirty="0"/>
            <a:t>Nombre, DNI</a:t>
          </a:r>
        </a:p>
      </dgm:t>
    </dgm:pt>
    <dgm:pt modelId="{EA1CD3AD-F127-45EE-A76D-6FEDA8863029}" type="parTrans" cxnId="{A7CE27F6-44C1-479B-91ED-D9C8FF9D1979}">
      <dgm:prSet/>
      <dgm:spPr/>
      <dgm:t>
        <a:bodyPr/>
        <a:lstStyle/>
        <a:p>
          <a:endParaRPr lang="es-ES"/>
        </a:p>
      </dgm:t>
    </dgm:pt>
    <dgm:pt modelId="{1B454A4F-6B5D-4EA0-BE2B-7CC6A059BC95}" type="sibTrans" cxnId="{A7CE27F6-44C1-479B-91ED-D9C8FF9D1979}">
      <dgm:prSet/>
      <dgm:spPr/>
      <dgm:t>
        <a:bodyPr/>
        <a:lstStyle/>
        <a:p>
          <a:endParaRPr lang="es-ES"/>
        </a:p>
      </dgm:t>
    </dgm:pt>
    <dgm:pt modelId="{97CF50B9-2090-48C1-9CCC-E51441CA2820}">
      <dgm:prSet phldrT="[Texto]"/>
      <dgm:spPr/>
      <dgm:t>
        <a:bodyPr/>
        <a:lstStyle/>
        <a:p>
          <a:r>
            <a:rPr lang="es-ES" dirty="0"/>
            <a:t>Organismo </a:t>
          </a:r>
        </a:p>
      </dgm:t>
    </dgm:pt>
    <dgm:pt modelId="{6D057770-471C-4998-8318-6944139D0362}" type="parTrans" cxnId="{37A88F34-F757-4FB1-BB95-72FE47426B6D}">
      <dgm:prSet/>
      <dgm:spPr/>
      <dgm:t>
        <a:bodyPr/>
        <a:lstStyle/>
        <a:p>
          <a:endParaRPr lang="es-ES"/>
        </a:p>
      </dgm:t>
    </dgm:pt>
    <dgm:pt modelId="{600FD300-5556-42BD-99A0-16A746FB55AA}" type="sibTrans" cxnId="{37A88F34-F757-4FB1-BB95-72FE47426B6D}">
      <dgm:prSet/>
      <dgm:spPr/>
      <dgm:t>
        <a:bodyPr/>
        <a:lstStyle/>
        <a:p>
          <a:endParaRPr lang="es-ES"/>
        </a:p>
      </dgm:t>
    </dgm:pt>
    <dgm:pt modelId="{800B12A3-172A-4E37-8A1B-64CF8B10A0D5}">
      <dgm:prSet phldrT="[Texto]"/>
      <dgm:spPr/>
      <dgm:t>
        <a:bodyPr/>
        <a:lstStyle/>
        <a:p>
          <a:r>
            <a:rPr lang="es-ES" dirty="0"/>
            <a:t>PRODUCTO ENSAYADO</a:t>
          </a:r>
        </a:p>
      </dgm:t>
    </dgm:pt>
    <dgm:pt modelId="{BC688858-7262-4157-A998-8BCB86E6E2E2}" type="parTrans" cxnId="{BD0A6CEE-79CC-44DE-A0E9-58EAD3F25871}">
      <dgm:prSet/>
      <dgm:spPr/>
      <dgm:t>
        <a:bodyPr/>
        <a:lstStyle/>
        <a:p>
          <a:endParaRPr lang="es-ES"/>
        </a:p>
      </dgm:t>
    </dgm:pt>
    <dgm:pt modelId="{F66E22AE-AAAF-4FE3-9CEF-C906A02E4990}" type="sibTrans" cxnId="{BD0A6CEE-79CC-44DE-A0E9-58EAD3F25871}">
      <dgm:prSet/>
      <dgm:spPr/>
      <dgm:t>
        <a:bodyPr/>
        <a:lstStyle/>
        <a:p>
          <a:endParaRPr lang="es-ES"/>
        </a:p>
      </dgm:t>
    </dgm:pt>
    <dgm:pt modelId="{E75D64A1-5B5C-4259-AB34-0D2DA8DAF1A3}">
      <dgm:prSet phldrT="[Texto]"/>
      <dgm:spPr/>
      <dgm:t>
        <a:bodyPr/>
        <a:lstStyle/>
        <a:p>
          <a:r>
            <a:rPr lang="es-ES" dirty="0"/>
            <a:t>Nombre comercial</a:t>
          </a:r>
        </a:p>
      </dgm:t>
    </dgm:pt>
    <dgm:pt modelId="{151F9F13-90E6-4F90-ACCB-ADF8CE0FF927}" type="parTrans" cxnId="{9D5D3AE9-3B26-42DA-9EF0-91856F10B301}">
      <dgm:prSet/>
      <dgm:spPr/>
      <dgm:t>
        <a:bodyPr/>
        <a:lstStyle/>
        <a:p>
          <a:endParaRPr lang="es-ES"/>
        </a:p>
      </dgm:t>
    </dgm:pt>
    <dgm:pt modelId="{9EFADFE6-5B27-4937-B3C2-18E450EB6A16}" type="sibTrans" cxnId="{9D5D3AE9-3B26-42DA-9EF0-91856F10B301}">
      <dgm:prSet/>
      <dgm:spPr/>
      <dgm:t>
        <a:bodyPr/>
        <a:lstStyle/>
        <a:p>
          <a:endParaRPr lang="es-ES"/>
        </a:p>
      </dgm:t>
    </dgm:pt>
    <dgm:pt modelId="{027104DA-0834-46A3-B938-D8D93A76A8BB}">
      <dgm:prSet phldrT="[Texto]"/>
      <dgm:spPr/>
      <dgm:t>
        <a:bodyPr/>
        <a:lstStyle/>
        <a:p>
          <a:r>
            <a:rPr lang="es-ES" dirty="0"/>
            <a:t>Composición </a:t>
          </a:r>
        </a:p>
      </dgm:t>
    </dgm:pt>
    <dgm:pt modelId="{1758459D-FEE5-41CC-9C07-64EE08463FE1}" type="parTrans" cxnId="{05D2F2A1-F990-41AB-AC74-47BA5C9EA8AF}">
      <dgm:prSet/>
      <dgm:spPr/>
      <dgm:t>
        <a:bodyPr/>
        <a:lstStyle/>
        <a:p>
          <a:endParaRPr lang="es-ES"/>
        </a:p>
      </dgm:t>
    </dgm:pt>
    <dgm:pt modelId="{FFF66423-C01D-46F1-B485-95BAD9D33F33}" type="sibTrans" cxnId="{05D2F2A1-F990-41AB-AC74-47BA5C9EA8AF}">
      <dgm:prSet/>
      <dgm:spPr/>
      <dgm:t>
        <a:bodyPr/>
        <a:lstStyle/>
        <a:p>
          <a:endParaRPr lang="es-ES"/>
        </a:p>
      </dgm:t>
    </dgm:pt>
    <dgm:pt modelId="{063E35FC-0205-4DDC-B699-CEE2D1A7F395}">
      <dgm:prSet phldrT="[Texto]"/>
      <dgm:spPr/>
      <dgm:t>
        <a:bodyPr/>
        <a:lstStyle/>
        <a:p>
          <a:r>
            <a:rPr lang="es-ES" dirty="0"/>
            <a:t>CULTIVOS</a:t>
          </a:r>
        </a:p>
      </dgm:t>
    </dgm:pt>
    <dgm:pt modelId="{D6FEFC1A-E842-45BD-9A80-68929D162FA7}" type="parTrans" cxnId="{2E55A23E-A787-4993-895B-7554CDE95259}">
      <dgm:prSet/>
      <dgm:spPr/>
      <dgm:t>
        <a:bodyPr/>
        <a:lstStyle/>
        <a:p>
          <a:endParaRPr lang="es-ES"/>
        </a:p>
      </dgm:t>
    </dgm:pt>
    <dgm:pt modelId="{CB6C6CB0-E6A8-4D73-A343-CF43311FF269}" type="sibTrans" cxnId="{2E55A23E-A787-4993-895B-7554CDE95259}">
      <dgm:prSet/>
      <dgm:spPr/>
      <dgm:t>
        <a:bodyPr/>
        <a:lstStyle/>
        <a:p>
          <a:endParaRPr lang="es-ES"/>
        </a:p>
      </dgm:t>
    </dgm:pt>
    <dgm:pt modelId="{7D98B6F4-46AF-4D94-BD1B-49BEB243A71E}">
      <dgm:prSet phldrT="[Texto]"/>
      <dgm:spPr/>
      <dgm:t>
        <a:bodyPr/>
        <a:lstStyle/>
        <a:p>
          <a:r>
            <a:rPr lang="es-ES" dirty="0"/>
            <a:t>Grupo de cultivos</a:t>
          </a:r>
        </a:p>
      </dgm:t>
    </dgm:pt>
    <dgm:pt modelId="{26B46737-7DBC-49FD-9B0B-250283D6199C}" type="parTrans" cxnId="{FEC44BBD-EEA6-48A3-A9C9-86973A8078BD}">
      <dgm:prSet/>
      <dgm:spPr/>
      <dgm:t>
        <a:bodyPr/>
        <a:lstStyle/>
        <a:p>
          <a:endParaRPr lang="es-ES"/>
        </a:p>
      </dgm:t>
    </dgm:pt>
    <dgm:pt modelId="{1C5376BF-1CBC-44D6-81EA-779716819586}" type="sibTrans" cxnId="{FEC44BBD-EEA6-48A3-A9C9-86973A8078BD}">
      <dgm:prSet/>
      <dgm:spPr/>
      <dgm:t>
        <a:bodyPr/>
        <a:lstStyle/>
        <a:p>
          <a:endParaRPr lang="es-ES"/>
        </a:p>
      </dgm:t>
    </dgm:pt>
    <dgm:pt modelId="{80D429C2-4B94-4EB5-8600-706EDBBF94AB}">
      <dgm:prSet phldrT="[Texto]"/>
      <dgm:spPr/>
      <dgm:t>
        <a:bodyPr/>
        <a:lstStyle/>
        <a:p>
          <a:r>
            <a:rPr lang="es-ES" dirty="0"/>
            <a:t>Género y sp</a:t>
          </a:r>
        </a:p>
      </dgm:t>
    </dgm:pt>
    <dgm:pt modelId="{260808AF-20B1-4461-BB0C-C16984BE0236}" type="parTrans" cxnId="{E4C4F358-3837-4952-978B-DB4E04C1EB40}">
      <dgm:prSet/>
      <dgm:spPr/>
      <dgm:t>
        <a:bodyPr/>
        <a:lstStyle/>
        <a:p>
          <a:endParaRPr lang="es-ES"/>
        </a:p>
      </dgm:t>
    </dgm:pt>
    <dgm:pt modelId="{C497CA27-5842-4417-A45D-9658C547E78B}" type="sibTrans" cxnId="{E4C4F358-3837-4952-978B-DB4E04C1EB40}">
      <dgm:prSet/>
      <dgm:spPr/>
      <dgm:t>
        <a:bodyPr/>
        <a:lstStyle/>
        <a:p>
          <a:endParaRPr lang="es-ES"/>
        </a:p>
      </dgm:t>
    </dgm:pt>
    <dgm:pt modelId="{58705B84-AD6D-4AAB-964C-441F11715A50}">
      <dgm:prSet phldrT="[Texto]"/>
      <dgm:spPr/>
      <dgm:t>
        <a:bodyPr/>
        <a:lstStyle/>
        <a:p>
          <a:r>
            <a:rPr lang="es-ES" dirty="0"/>
            <a:t>Titulación académica</a:t>
          </a:r>
        </a:p>
      </dgm:t>
    </dgm:pt>
    <dgm:pt modelId="{DC7D8A36-0456-471F-9822-AF98662DFAFA}" type="parTrans" cxnId="{547981E9-065D-49BB-9211-5354653B5092}">
      <dgm:prSet/>
      <dgm:spPr/>
      <dgm:t>
        <a:bodyPr/>
        <a:lstStyle/>
        <a:p>
          <a:endParaRPr lang="es-ES"/>
        </a:p>
      </dgm:t>
    </dgm:pt>
    <dgm:pt modelId="{4DDFC857-A0CF-4A51-96DB-34E36947DBF4}" type="sibTrans" cxnId="{547981E9-065D-49BB-9211-5354653B5092}">
      <dgm:prSet/>
      <dgm:spPr/>
      <dgm:t>
        <a:bodyPr/>
        <a:lstStyle/>
        <a:p>
          <a:endParaRPr lang="es-ES"/>
        </a:p>
      </dgm:t>
    </dgm:pt>
    <dgm:pt modelId="{7A25F47C-2CAA-4486-B879-F3AB37EA83FF}">
      <dgm:prSet phldrT="[Texto]"/>
      <dgm:spPr/>
      <dgm:t>
        <a:bodyPr/>
        <a:lstStyle/>
        <a:p>
          <a:r>
            <a:rPr lang="es-ES" dirty="0"/>
            <a:t>Contacto </a:t>
          </a:r>
        </a:p>
      </dgm:t>
    </dgm:pt>
    <dgm:pt modelId="{0F76783A-D661-4346-B8EE-41E277848802}" type="parTrans" cxnId="{3C2DD2A9-3540-477B-AAF2-044F62A6F660}">
      <dgm:prSet/>
      <dgm:spPr/>
      <dgm:t>
        <a:bodyPr/>
        <a:lstStyle/>
        <a:p>
          <a:endParaRPr lang="es-ES"/>
        </a:p>
      </dgm:t>
    </dgm:pt>
    <dgm:pt modelId="{841B9F57-4B3E-4C13-B905-EC7633A25E5D}" type="sibTrans" cxnId="{3C2DD2A9-3540-477B-AAF2-044F62A6F660}">
      <dgm:prSet/>
      <dgm:spPr/>
      <dgm:t>
        <a:bodyPr/>
        <a:lstStyle/>
        <a:p>
          <a:endParaRPr lang="es-ES"/>
        </a:p>
      </dgm:t>
    </dgm:pt>
    <dgm:pt modelId="{75061B4A-6A96-4429-B2F0-FD6B4C40718E}">
      <dgm:prSet phldrT="[Texto]"/>
      <dgm:spPr/>
      <dgm:t>
        <a:bodyPr/>
        <a:lstStyle/>
        <a:p>
          <a:r>
            <a:rPr lang="es-ES" dirty="0"/>
            <a:t>Variedad </a:t>
          </a:r>
        </a:p>
      </dgm:t>
    </dgm:pt>
    <dgm:pt modelId="{F5D1FF87-DFFF-4E54-9B0C-E1F9D1006C99}" type="parTrans" cxnId="{FC862D6D-E7CC-40A7-A8D2-CD79522D4F8A}">
      <dgm:prSet/>
      <dgm:spPr/>
      <dgm:t>
        <a:bodyPr/>
        <a:lstStyle/>
        <a:p>
          <a:endParaRPr lang="es-ES"/>
        </a:p>
      </dgm:t>
    </dgm:pt>
    <dgm:pt modelId="{5A6AEC08-2D20-4ADE-937B-5887409063F3}" type="sibTrans" cxnId="{FC862D6D-E7CC-40A7-A8D2-CD79522D4F8A}">
      <dgm:prSet/>
      <dgm:spPr/>
      <dgm:t>
        <a:bodyPr/>
        <a:lstStyle/>
        <a:p>
          <a:endParaRPr lang="es-ES"/>
        </a:p>
      </dgm:t>
    </dgm:pt>
    <dgm:pt modelId="{E8175026-5BF1-45C5-A013-D8636223177F}">
      <dgm:prSet phldrT="[Texto]"/>
      <dgm:spPr/>
      <dgm:t>
        <a:bodyPr/>
        <a:lstStyle/>
        <a:p>
          <a:r>
            <a:rPr lang="es-ES" dirty="0"/>
            <a:t>Efectos positivos demostrados</a:t>
          </a:r>
        </a:p>
      </dgm:t>
    </dgm:pt>
    <dgm:pt modelId="{58BDA8B6-C70B-472C-8B7D-6E560BAC52E0}" type="parTrans" cxnId="{84492FC9-F9B2-4A95-A4D5-A2E736307A03}">
      <dgm:prSet/>
      <dgm:spPr/>
      <dgm:t>
        <a:bodyPr/>
        <a:lstStyle/>
        <a:p>
          <a:endParaRPr lang="es-ES"/>
        </a:p>
      </dgm:t>
    </dgm:pt>
    <dgm:pt modelId="{2025A81B-7DA4-4214-A403-5A3C2CDC882A}" type="sibTrans" cxnId="{84492FC9-F9B2-4A95-A4D5-A2E736307A03}">
      <dgm:prSet/>
      <dgm:spPr/>
      <dgm:t>
        <a:bodyPr/>
        <a:lstStyle/>
        <a:p>
          <a:endParaRPr lang="es-ES"/>
        </a:p>
      </dgm:t>
    </dgm:pt>
    <dgm:pt modelId="{9CADD05C-D3E5-44CE-B355-314C2AF35829}">
      <dgm:prSet phldrT="[Texto]"/>
      <dgm:spPr/>
      <dgm:t>
        <a:bodyPr/>
        <a:lstStyle/>
        <a:p>
          <a:r>
            <a:rPr lang="es-ES" dirty="0"/>
            <a:t>Efecto</a:t>
          </a:r>
        </a:p>
      </dgm:t>
    </dgm:pt>
    <dgm:pt modelId="{B5F8BBA2-BCDC-47AB-A72C-BD1D12458773}" type="parTrans" cxnId="{B934B1E8-05BE-4EB4-A1DB-B39E2297DAAC}">
      <dgm:prSet/>
      <dgm:spPr/>
      <dgm:t>
        <a:bodyPr/>
        <a:lstStyle/>
        <a:p>
          <a:endParaRPr lang="es-ES"/>
        </a:p>
      </dgm:t>
    </dgm:pt>
    <dgm:pt modelId="{729C0C04-864A-421B-AA81-DE47CBBFE9B6}" type="sibTrans" cxnId="{B934B1E8-05BE-4EB4-A1DB-B39E2297DAAC}">
      <dgm:prSet/>
      <dgm:spPr/>
      <dgm:t>
        <a:bodyPr/>
        <a:lstStyle/>
        <a:p>
          <a:endParaRPr lang="es-ES"/>
        </a:p>
      </dgm:t>
    </dgm:pt>
    <dgm:pt modelId="{77C8226B-18FA-469B-BDE7-095A6403C185}">
      <dgm:prSet phldrT="[Texto]"/>
      <dgm:spPr/>
      <dgm:t>
        <a:bodyPr/>
        <a:lstStyle/>
        <a:p>
          <a:r>
            <a:rPr lang="es-ES" dirty="0"/>
            <a:t>Dosis</a:t>
          </a:r>
        </a:p>
      </dgm:t>
    </dgm:pt>
    <dgm:pt modelId="{9AA18FB0-CD47-4F23-8405-6DFEB55C02AE}" type="parTrans" cxnId="{21F2B9A2-D9D6-47B0-99F6-16C925B2F568}">
      <dgm:prSet/>
      <dgm:spPr/>
      <dgm:t>
        <a:bodyPr/>
        <a:lstStyle/>
        <a:p>
          <a:endParaRPr lang="es-ES"/>
        </a:p>
      </dgm:t>
    </dgm:pt>
    <dgm:pt modelId="{1B89CB81-EEEF-4101-A9EA-971ED06DC958}" type="sibTrans" cxnId="{21F2B9A2-D9D6-47B0-99F6-16C925B2F568}">
      <dgm:prSet/>
      <dgm:spPr/>
      <dgm:t>
        <a:bodyPr/>
        <a:lstStyle/>
        <a:p>
          <a:endParaRPr lang="es-ES"/>
        </a:p>
      </dgm:t>
    </dgm:pt>
    <dgm:pt modelId="{DEC14F64-8D9D-4B14-84A6-B55E5994D7A0}">
      <dgm:prSet phldrT="[Texto]"/>
      <dgm:spPr/>
      <dgm:t>
        <a:bodyPr/>
        <a:lstStyle/>
        <a:p>
          <a:r>
            <a:rPr lang="es-ES" dirty="0"/>
            <a:t>Condiciones de uso</a:t>
          </a:r>
        </a:p>
      </dgm:t>
    </dgm:pt>
    <dgm:pt modelId="{7685558A-8759-49ED-AE46-0467A2E401E7}" type="parTrans" cxnId="{847DC9BF-9AA9-4EF3-BEA8-06CB2AC3050F}">
      <dgm:prSet/>
      <dgm:spPr/>
      <dgm:t>
        <a:bodyPr/>
        <a:lstStyle/>
        <a:p>
          <a:endParaRPr lang="es-ES"/>
        </a:p>
      </dgm:t>
    </dgm:pt>
    <dgm:pt modelId="{87647169-7EAA-4071-BCF7-634C8B3380E0}" type="sibTrans" cxnId="{847DC9BF-9AA9-4EF3-BEA8-06CB2AC3050F}">
      <dgm:prSet/>
      <dgm:spPr/>
      <dgm:t>
        <a:bodyPr/>
        <a:lstStyle/>
        <a:p>
          <a:endParaRPr lang="es-ES"/>
        </a:p>
      </dgm:t>
    </dgm:pt>
    <dgm:pt modelId="{D113C71C-DFFC-4F53-940F-75D73C7CF2EC}">
      <dgm:prSet phldrT="[Texto]"/>
      <dgm:spPr/>
      <dgm:t>
        <a:bodyPr/>
        <a:lstStyle/>
        <a:p>
          <a:r>
            <a:rPr lang="es-ES" dirty="0"/>
            <a:t>Otros </a:t>
          </a:r>
        </a:p>
      </dgm:t>
    </dgm:pt>
    <dgm:pt modelId="{2160C13C-EC6D-471C-A2D9-54F1AF37FEB7}" type="parTrans" cxnId="{E8011F45-D983-480A-B874-ECFEEEF3B240}">
      <dgm:prSet/>
      <dgm:spPr/>
      <dgm:t>
        <a:bodyPr/>
        <a:lstStyle/>
        <a:p>
          <a:endParaRPr lang="es-ES"/>
        </a:p>
      </dgm:t>
    </dgm:pt>
    <dgm:pt modelId="{DD3B8C63-0123-4039-82D0-C8E0292C939F}" type="sibTrans" cxnId="{E8011F45-D983-480A-B874-ECFEEEF3B240}">
      <dgm:prSet/>
      <dgm:spPr/>
      <dgm:t>
        <a:bodyPr/>
        <a:lstStyle/>
        <a:p>
          <a:endParaRPr lang="es-ES"/>
        </a:p>
      </dgm:t>
    </dgm:pt>
    <dgm:pt modelId="{BA8AEDCE-935C-45CD-927F-864E9EBD09ED}">
      <dgm:prSet phldrT="[Texto]"/>
      <dgm:spPr/>
      <dgm:t>
        <a:bodyPr/>
        <a:lstStyle/>
        <a:p>
          <a:r>
            <a:rPr lang="es-ES" dirty="0"/>
            <a:t>Valoración</a:t>
          </a:r>
        </a:p>
      </dgm:t>
    </dgm:pt>
    <dgm:pt modelId="{F1C671AB-2A12-4AD5-87BD-DB1FDCB663B8}" type="parTrans" cxnId="{88332B2B-EBEA-4B74-994A-4F588016AF04}">
      <dgm:prSet/>
      <dgm:spPr/>
      <dgm:t>
        <a:bodyPr/>
        <a:lstStyle/>
        <a:p>
          <a:endParaRPr lang="es-ES"/>
        </a:p>
      </dgm:t>
    </dgm:pt>
    <dgm:pt modelId="{163D714A-84BB-49BB-827F-48D1F6B6F5CB}" type="sibTrans" cxnId="{88332B2B-EBEA-4B74-994A-4F588016AF04}">
      <dgm:prSet/>
      <dgm:spPr/>
      <dgm:t>
        <a:bodyPr/>
        <a:lstStyle/>
        <a:p>
          <a:endParaRPr lang="es-ES"/>
        </a:p>
      </dgm:t>
    </dgm:pt>
    <dgm:pt modelId="{0533B48D-81E0-49EF-84F2-75CEBC2E7784}">
      <dgm:prSet phldrT="[Texto]"/>
      <dgm:spPr/>
      <dgm:t>
        <a:bodyPr/>
        <a:lstStyle/>
        <a:p>
          <a:r>
            <a:rPr lang="es-ES" dirty="0"/>
            <a:t>Comentarios  </a:t>
          </a:r>
        </a:p>
      </dgm:t>
    </dgm:pt>
    <dgm:pt modelId="{14073B71-22C3-4B27-9127-90F6ECDD925B}" type="parTrans" cxnId="{9EFBC960-3737-4A1F-9831-6E80BD1B2C84}">
      <dgm:prSet/>
      <dgm:spPr/>
      <dgm:t>
        <a:bodyPr/>
        <a:lstStyle/>
        <a:p>
          <a:endParaRPr lang="es-ES"/>
        </a:p>
      </dgm:t>
    </dgm:pt>
    <dgm:pt modelId="{8745D043-63EF-4F0B-9365-9FBC98BAB99A}" type="sibTrans" cxnId="{9EFBC960-3737-4A1F-9831-6E80BD1B2C84}">
      <dgm:prSet/>
      <dgm:spPr/>
      <dgm:t>
        <a:bodyPr/>
        <a:lstStyle/>
        <a:p>
          <a:endParaRPr lang="es-ES"/>
        </a:p>
      </dgm:t>
    </dgm:pt>
    <dgm:pt modelId="{69F1D8BE-10F6-4707-B307-68769F479E69}">
      <dgm:prSet phldrT="[Texto]"/>
      <dgm:spPr/>
      <dgm:t>
        <a:bodyPr/>
        <a:lstStyle/>
        <a:p>
          <a:r>
            <a:rPr lang="es-ES" dirty="0"/>
            <a:t>Positiva </a:t>
          </a:r>
        </a:p>
      </dgm:t>
    </dgm:pt>
    <dgm:pt modelId="{13AB9139-AFF8-46EE-A2C0-890ABCD073B9}" type="parTrans" cxnId="{B95D4939-A362-44D9-96A8-A1EAFECF1181}">
      <dgm:prSet/>
      <dgm:spPr/>
      <dgm:t>
        <a:bodyPr/>
        <a:lstStyle/>
        <a:p>
          <a:endParaRPr lang="es-ES"/>
        </a:p>
      </dgm:t>
    </dgm:pt>
    <dgm:pt modelId="{16111E56-8BCA-46E6-9D87-006D51F3C48B}" type="sibTrans" cxnId="{B95D4939-A362-44D9-96A8-A1EAFECF1181}">
      <dgm:prSet/>
      <dgm:spPr/>
      <dgm:t>
        <a:bodyPr/>
        <a:lstStyle/>
        <a:p>
          <a:endParaRPr lang="es-ES"/>
        </a:p>
      </dgm:t>
    </dgm:pt>
    <dgm:pt modelId="{D58CB012-E72C-4039-B507-56740AF2A6CF}">
      <dgm:prSet phldrT="[Texto]"/>
      <dgm:spPr/>
      <dgm:t>
        <a:bodyPr/>
        <a:lstStyle/>
        <a:p>
          <a:r>
            <a:rPr lang="es-ES" dirty="0"/>
            <a:t>Negativa </a:t>
          </a:r>
        </a:p>
      </dgm:t>
    </dgm:pt>
    <dgm:pt modelId="{F32F2DCE-A15E-4F68-BC67-E05F29EBB7A0}" type="parTrans" cxnId="{8C875FF1-9C0A-4A09-8433-9DBEC9893B68}">
      <dgm:prSet/>
      <dgm:spPr/>
      <dgm:t>
        <a:bodyPr/>
        <a:lstStyle/>
        <a:p>
          <a:endParaRPr lang="es-ES"/>
        </a:p>
      </dgm:t>
    </dgm:pt>
    <dgm:pt modelId="{7DFF7D5B-2903-40D0-9BC3-B686A4F11A86}" type="sibTrans" cxnId="{8C875FF1-9C0A-4A09-8433-9DBEC9893B68}">
      <dgm:prSet/>
      <dgm:spPr/>
      <dgm:t>
        <a:bodyPr/>
        <a:lstStyle/>
        <a:p>
          <a:endParaRPr lang="es-ES"/>
        </a:p>
      </dgm:t>
    </dgm:pt>
    <dgm:pt modelId="{4148F121-EA50-4948-A61A-40DA1841DC18}">
      <dgm:prSet phldrT="[Texto]"/>
      <dgm:spPr/>
      <dgm:t>
        <a:bodyPr/>
        <a:lstStyle/>
        <a:p>
          <a:r>
            <a:rPr lang="es-ES" dirty="0"/>
            <a:t>Incompatibilidades</a:t>
          </a:r>
        </a:p>
      </dgm:t>
    </dgm:pt>
    <dgm:pt modelId="{3BFE51FA-88FC-40E2-A531-11CB10EB748C}" type="parTrans" cxnId="{EF0CD594-DA35-4410-9E95-986A6A37BE48}">
      <dgm:prSet/>
      <dgm:spPr/>
      <dgm:t>
        <a:bodyPr/>
        <a:lstStyle/>
        <a:p>
          <a:endParaRPr lang="es-ES"/>
        </a:p>
      </dgm:t>
    </dgm:pt>
    <dgm:pt modelId="{4AB5F4FD-63D5-4188-A61C-32B191511D4A}" type="sibTrans" cxnId="{EF0CD594-DA35-4410-9E95-986A6A37BE48}">
      <dgm:prSet/>
      <dgm:spPr/>
      <dgm:t>
        <a:bodyPr/>
        <a:lstStyle/>
        <a:p>
          <a:endParaRPr lang="es-ES"/>
        </a:p>
      </dgm:t>
    </dgm:pt>
    <dgm:pt modelId="{78605F0A-58A9-402D-A563-B9EA5F29F5C1}">
      <dgm:prSet phldrT="[Texto]"/>
      <dgm:spPr/>
      <dgm:t>
        <a:bodyPr/>
        <a:lstStyle/>
        <a:p>
          <a:r>
            <a:rPr lang="es-ES" dirty="0"/>
            <a:t>Otros aspectos relevantes</a:t>
          </a:r>
        </a:p>
      </dgm:t>
    </dgm:pt>
    <dgm:pt modelId="{F17E9D28-3569-4427-84AB-A8047DAEF9F7}" type="parTrans" cxnId="{10C2947E-770E-4463-A113-C66DE43CB872}">
      <dgm:prSet/>
      <dgm:spPr/>
      <dgm:t>
        <a:bodyPr/>
        <a:lstStyle/>
        <a:p>
          <a:endParaRPr lang="es-ES"/>
        </a:p>
      </dgm:t>
    </dgm:pt>
    <dgm:pt modelId="{87B48876-8B96-494A-A026-B810E9D0F6A4}" type="sibTrans" cxnId="{10C2947E-770E-4463-A113-C66DE43CB872}">
      <dgm:prSet/>
      <dgm:spPr/>
      <dgm:t>
        <a:bodyPr/>
        <a:lstStyle/>
        <a:p>
          <a:endParaRPr lang="es-ES"/>
        </a:p>
      </dgm:t>
    </dgm:pt>
    <dgm:pt modelId="{2838400B-AD00-4F9D-A00A-7BFBF09C42DF}" type="pres">
      <dgm:prSet presAssocID="{669B61AB-5AD5-434D-ACE4-A69879B9AE66}" presName="Name0" presStyleCnt="0">
        <dgm:presLayoutVars>
          <dgm:dir/>
          <dgm:animLvl val="lvl"/>
          <dgm:resizeHandles val="exact"/>
        </dgm:presLayoutVars>
      </dgm:prSet>
      <dgm:spPr/>
    </dgm:pt>
    <dgm:pt modelId="{BC22CDBC-C151-4C54-97E1-2B3CF18758D4}" type="pres">
      <dgm:prSet presAssocID="{39693BEE-C736-4209-8609-531801B74CAB}" presName="composite" presStyleCnt="0"/>
      <dgm:spPr/>
    </dgm:pt>
    <dgm:pt modelId="{FF8CF329-280D-441E-9359-5B10977AA3A6}" type="pres">
      <dgm:prSet presAssocID="{39693BEE-C736-4209-8609-531801B74CAB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</dgm:pt>
    <dgm:pt modelId="{A5ED74BC-9BBF-4814-883B-89018B3637AD}" type="pres">
      <dgm:prSet presAssocID="{39693BEE-C736-4209-8609-531801B74CAB}" presName="desTx" presStyleLbl="alignAccFollowNode1" presStyleIdx="0" presStyleCnt="6">
        <dgm:presLayoutVars>
          <dgm:bulletEnabled val="1"/>
        </dgm:presLayoutVars>
      </dgm:prSet>
      <dgm:spPr/>
    </dgm:pt>
    <dgm:pt modelId="{44C2B168-2653-493B-9BCB-400705E9FE7D}" type="pres">
      <dgm:prSet presAssocID="{6E4731DA-A59A-48E4-8965-23BF35512CF9}" presName="space" presStyleCnt="0"/>
      <dgm:spPr/>
    </dgm:pt>
    <dgm:pt modelId="{BDCA53F3-8843-4078-8A81-4FE4AE535291}" type="pres">
      <dgm:prSet presAssocID="{800B12A3-172A-4E37-8A1B-64CF8B10A0D5}" presName="composite" presStyleCnt="0"/>
      <dgm:spPr/>
    </dgm:pt>
    <dgm:pt modelId="{9DF530FD-5486-4780-97B2-C0AC32717813}" type="pres">
      <dgm:prSet presAssocID="{800B12A3-172A-4E37-8A1B-64CF8B10A0D5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2ACA7FE4-EC20-455B-B99F-287003F1F8A6}" type="pres">
      <dgm:prSet presAssocID="{800B12A3-172A-4E37-8A1B-64CF8B10A0D5}" presName="desTx" presStyleLbl="alignAccFollowNode1" presStyleIdx="1" presStyleCnt="6">
        <dgm:presLayoutVars>
          <dgm:bulletEnabled val="1"/>
        </dgm:presLayoutVars>
      </dgm:prSet>
      <dgm:spPr/>
    </dgm:pt>
    <dgm:pt modelId="{6AAF81A3-CEB6-46DB-8C11-A948E7ED22A1}" type="pres">
      <dgm:prSet presAssocID="{F66E22AE-AAAF-4FE3-9CEF-C906A02E4990}" presName="space" presStyleCnt="0"/>
      <dgm:spPr/>
    </dgm:pt>
    <dgm:pt modelId="{72AD398E-891F-456F-B1BD-D01A0B9A4572}" type="pres">
      <dgm:prSet presAssocID="{063E35FC-0205-4DDC-B699-CEE2D1A7F395}" presName="composite" presStyleCnt="0"/>
      <dgm:spPr/>
    </dgm:pt>
    <dgm:pt modelId="{94A88835-1BBB-4A3C-AD38-C0F544776DEB}" type="pres">
      <dgm:prSet presAssocID="{063E35FC-0205-4DDC-B699-CEE2D1A7F395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B8156068-A9CD-4BF1-B9CC-A7C7FAAF0F32}" type="pres">
      <dgm:prSet presAssocID="{063E35FC-0205-4DDC-B699-CEE2D1A7F395}" presName="desTx" presStyleLbl="alignAccFollowNode1" presStyleIdx="2" presStyleCnt="6">
        <dgm:presLayoutVars>
          <dgm:bulletEnabled val="1"/>
        </dgm:presLayoutVars>
      </dgm:prSet>
      <dgm:spPr/>
    </dgm:pt>
    <dgm:pt modelId="{EA92C0CA-4691-4C69-B0DA-AB725E01B82F}" type="pres">
      <dgm:prSet presAssocID="{CB6C6CB0-E6A8-4D73-A343-CF43311FF269}" presName="space" presStyleCnt="0"/>
      <dgm:spPr/>
    </dgm:pt>
    <dgm:pt modelId="{DF096814-2ACF-4FE9-AD71-4465FFF60E18}" type="pres">
      <dgm:prSet presAssocID="{E8175026-5BF1-45C5-A013-D8636223177F}" presName="composite" presStyleCnt="0"/>
      <dgm:spPr/>
    </dgm:pt>
    <dgm:pt modelId="{E1F979CB-7958-47B1-AA32-DB44379290F6}" type="pres">
      <dgm:prSet presAssocID="{E8175026-5BF1-45C5-A013-D8636223177F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90A73D9D-1128-4FDD-A427-D8ED469CD4F5}" type="pres">
      <dgm:prSet presAssocID="{E8175026-5BF1-45C5-A013-D8636223177F}" presName="desTx" presStyleLbl="alignAccFollowNode1" presStyleIdx="3" presStyleCnt="6">
        <dgm:presLayoutVars>
          <dgm:bulletEnabled val="1"/>
        </dgm:presLayoutVars>
      </dgm:prSet>
      <dgm:spPr/>
    </dgm:pt>
    <dgm:pt modelId="{5E4C0841-DF13-47C5-87B9-4CD069C1E7B3}" type="pres">
      <dgm:prSet presAssocID="{2025A81B-7DA4-4214-A403-5A3C2CDC882A}" presName="space" presStyleCnt="0"/>
      <dgm:spPr/>
    </dgm:pt>
    <dgm:pt modelId="{D08AE664-940F-4486-979F-8625053ED110}" type="pres">
      <dgm:prSet presAssocID="{BA8AEDCE-935C-45CD-927F-864E9EBD09ED}" presName="composite" presStyleCnt="0"/>
      <dgm:spPr/>
    </dgm:pt>
    <dgm:pt modelId="{B9D294B2-5A33-46BA-AD8D-95B4E1B21423}" type="pres">
      <dgm:prSet presAssocID="{BA8AEDCE-935C-45CD-927F-864E9EBD09ED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949B4E77-79AF-436C-8985-D47CD4EAFEFD}" type="pres">
      <dgm:prSet presAssocID="{BA8AEDCE-935C-45CD-927F-864E9EBD09ED}" presName="desTx" presStyleLbl="alignAccFollowNode1" presStyleIdx="4" presStyleCnt="6">
        <dgm:presLayoutVars>
          <dgm:bulletEnabled val="1"/>
        </dgm:presLayoutVars>
      </dgm:prSet>
      <dgm:spPr/>
    </dgm:pt>
    <dgm:pt modelId="{A1BF488A-4B9B-45F1-B31F-1C0EEBB2E7DA}" type="pres">
      <dgm:prSet presAssocID="{163D714A-84BB-49BB-827F-48D1F6B6F5CB}" presName="space" presStyleCnt="0"/>
      <dgm:spPr/>
    </dgm:pt>
    <dgm:pt modelId="{72A57944-B2AC-4C76-AA38-3019750D7107}" type="pres">
      <dgm:prSet presAssocID="{0533B48D-81E0-49EF-84F2-75CEBC2E7784}" presName="composite" presStyleCnt="0"/>
      <dgm:spPr/>
    </dgm:pt>
    <dgm:pt modelId="{47407DF2-D862-4ECA-B199-BF598FD80C37}" type="pres">
      <dgm:prSet presAssocID="{0533B48D-81E0-49EF-84F2-75CEBC2E7784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C04231B6-180C-4835-A129-19C1BDD7652A}" type="pres">
      <dgm:prSet presAssocID="{0533B48D-81E0-49EF-84F2-75CEBC2E7784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F4C36006-7994-4404-BD19-F1812B02F70D}" type="presOf" srcId="{97CF50B9-2090-48C1-9CCC-E51441CA2820}" destId="{A5ED74BC-9BBF-4814-883B-89018B3637AD}" srcOrd="0" destOrd="2" presId="urn:microsoft.com/office/officeart/2005/8/layout/hList1"/>
    <dgm:cxn modelId="{31739A07-91D9-45E4-B336-333545C5B2B6}" type="presOf" srcId="{9CADD05C-D3E5-44CE-B355-314C2AF35829}" destId="{90A73D9D-1128-4FDD-A427-D8ED469CD4F5}" srcOrd="0" destOrd="0" presId="urn:microsoft.com/office/officeart/2005/8/layout/hList1"/>
    <dgm:cxn modelId="{BAC5480C-55E1-4E50-9C30-BBE4CB2E05CD}" type="presOf" srcId="{0533B48D-81E0-49EF-84F2-75CEBC2E7784}" destId="{47407DF2-D862-4ECA-B199-BF598FD80C37}" srcOrd="0" destOrd="0" presId="urn:microsoft.com/office/officeart/2005/8/layout/hList1"/>
    <dgm:cxn modelId="{C3E0D919-81FC-403F-B49B-A8B2771DB1CF}" type="presOf" srcId="{800B12A3-172A-4E37-8A1B-64CF8B10A0D5}" destId="{9DF530FD-5486-4780-97B2-C0AC32717813}" srcOrd="0" destOrd="0" presId="urn:microsoft.com/office/officeart/2005/8/layout/hList1"/>
    <dgm:cxn modelId="{88332B2B-EBEA-4B74-994A-4F588016AF04}" srcId="{669B61AB-5AD5-434D-ACE4-A69879B9AE66}" destId="{BA8AEDCE-935C-45CD-927F-864E9EBD09ED}" srcOrd="4" destOrd="0" parTransId="{F1C671AB-2A12-4AD5-87BD-DB1FDCB663B8}" sibTransId="{163D714A-84BB-49BB-827F-48D1F6B6F5CB}"/>
    <dgm:cxn modelId="{37A88F34-F757-4FB1-BB95-72FE47426B6D}" srcId="{39693BEE-C736-4209-8609-531801B74CAB}" destId="{97CF50B9-2090-48C1-9CCC-E51441CA2820}" srcOrd="2" destOrd="0" parTransId="{6D057770-471C-4998-8318-6944139D0362}" sibTransId="{600FD300-5556-42BD-99A0-16A746FB55AA}"/>
    <dgm:cxn modelId="{58248D38-BA00-4A44-8683-C9EE95AB97CB}" type="presOf" srcId="{78605F0A-58A9-402D-A563-B9EA5F29F5C1}" destId="{C04231B6-180C-4835-A129-19C1BDD7652A}" srcOrd="0" destOrd="1" presId="urn:microsoft.com/office/officeart/2005/8/layout/hList1"/>
    <dgm:cxn modelId="{B95D4939-A362-44D9-96A8-A1EAFECF1181}" srcId="{BA8AEDCE-935C-45CD-927F-864E9EBD09ED}" destId="{69F1D8BE-10F6-4707-B307-68769F479E69}" srcOrd="0" destOrd="0" parTransId="{13AB9139-AFF8-46EE-A2C0-890ABCD073B9}" sibTransId="{16111E56-8BCA-46E6-9D87-006D51F3C48B}"/>
    <dgm:cxn modelId="{2E55A23E-A787-4993-895B-7554CDE95259}" srcId="{669B61AB-5AD5-434D-ACE4-A69879B9AE66}" destId="{063E35FC-0205-4DDC-B699-CEE2D1A7F395}" srcOrd="2" destOrd="0" parTransId="{D6FEFC1A-E842-45BD-9A80-68929D162FA7}" sibTransId="{CB6C6CB0-E6A8-4D73-A343-CF43311FF269}"/>
    <dgm:cxn modelId="{4918543F-EBE9-482C-8272-E86EB53BD575}" type="presOf" srcId="{58705B84-AD6D-4AAB-964C-441F11715A50}" destId="{A5ED74BC-9BBF-4814-883B-89018B3637AD}" srcOrd="0" destOrd="1" presId="urn:microsoft.com/office/officeart/2005/8/layout/hList1"/>
    <dgm:cxn modelId="{E8011F45-D983-480A-B874-ECFEEEF3B240}" srcId="{E8175026-5BF1-45C5-A013-D8636223177F}" destId="{D113C71C-DFFC-4F53-940F-75D73C7CF2EC}" srcOrd="3" destOrd="0" parTransId="{2160C13C-EC6D-471C-A2D9-54F1AF37FEB7}" sibTransId="{DD3B8C63-0123-4039-82D0-C8E0292C939F}"/>
    <dgm:cxn modelId="{7B99014D-4F13-42CB-938D-FFCEB6C78CC4}" type="presOf" srcId="{69F1D8BE-10F6-4707-B307-68769F479E69}" destId="{949B4E77-79AF-436C-8985-D47CD4EAFEFD}" srcOrd="0" destOrd="0" presId="urn:microsoft.com/office/officeart/2005/8/layout/hList1"/>
    <dgm:cxn modelId="{1F37824E-80D4-42C4-BFD0-52881E7685D0}" type="presOf" srcId="{E75D64A1-5B5C-4259-AB34-0D2DA8DAF1A3}" destId="{2ACA7FE4-EC20-455B-B99F-287003F1F8A6}" srcOrd="0" destOrd="0" presId="urn:microsoft.com/office/officeart/2005/8/layout/hList1"/>
    <dgm:cxn modelId="{E4C4F358-3837-4952-978B-DB4E04C1EB40}" srcId="{7D98B6F4-46AF-4D94-BD1B-49BEB243A71E}" destId="{80D429C2-4B94-4EB5-8600-706EDBBF94AB}" srcOrd="0" destOrd="0" parTransId="{260808AF-20B1-4461-BB0C-C16984BE0236}" sibTransId="{C497CA27-5842-4417-A45D-9658C547E78B}"/>
    <dgm:cxn modelId="{D1CA8E5A-F624-4C74-838B-CB62FA5D2A35}" type="presOf" srcId="{BA8AEDCE-935C-45CD-927F-864E9EBD09ED}" destId="{B9D294B2-5A33-46BA-AD8D-95B4E1B21423}" srcOrd="0" destOrd="0" presId="urn:microsoft.com/office/officeart/2005/8/layout/hList1"/>
    <dgm:cxn modelId="{9EFBC960-3737-4A1F-9831-6E80BD1B2C84}" srcId="{669B61AB-5AD5-434D-ACE4-A69879B9AE66}" destId="{0533B48D-81E0-49EF-84F2-75CEBC2E7784}" srcOrd="5" destOrd="0" parTransId="{14073B71-22C3-4B27-9127-90F6ECDD925B}" sibTransId="{8745D043-63EF-4F0B-9365-9FBC98BAB99A}"/>
    <dgm:cxn modelId="{FC862D6D-E7CC-40A7-A8D2-CD79522D4F8A}" srcId="{7D98B6F4-46AF-4D94-BD1B-49BEB243A71E}" destId="{75061B4A-6A96-4429-B2F0-FD6B4C40718E}" srcOrd="1" destOrd="0" parTransId="{F5D1FF87-DFFF-4E54-9B0C-E1F9D1006C99}" sibTransId="{5A6AEC08-2D20-4ADE-937B-5887409063F3}"/>
    <dgm:cxn modelId="{11DC8173-EAAC-4F25-9FBA-285E56AC531C}" type="presOf" srcId="{4148F121-EA50-4948-A61A-40DA1841DC18}" destId="{C04231B6-180C-4835-A129-19C1BDD7652A}" srcOrd="0" destOrd="0" presId="urn:microsoft.com/office/officeart/2005/8/layout/hList1"/>
    <dgm:cxn modelId="{B6757E75-4255-4CA9-9F2D-40E50EB1CBD3}" type="presOf" srcId="{C82B38F5-9FEA-45AD-88F3-5547A964B9C3}" destId="{A5ED74BC-9BBF-4814-883B-89018B3637AD}" srcOrd="0" destOrd="0" presId="urn:microsoft.com/office/officeart/2005/8/layout/hList1"/>
    <dgm:cxn modelId="{10C2947E-770E-4463-A113-C66DE43CB872}" srcId="{0533B48D-81E0-49EF-84F2-75CEBC2E7784}" destId="{78605F0A-58A9-402D-A563-B9EA5F29F5C1}" srcOrd="1" destOrd="0" parTransId="{F17E9D28-3569-4427-84AB-A8047DAEF9F7}" sibTransId="{87B48876-8B96-494A-A026-B810E9D0F6A4}"/>
    <dgm:cxn modelId="{68727380-9776-4349-BF29-56D967E0E727}" type="presOf" srcId="{DEC14F64-8D9D-4B14-84A6-B55E5994D7A0}" destId="{90A73D9D-1128-4FDD-A427-D8ED469CD4F5}" srcOrd="0" destOrd="2" presId="urn:microsoft.com/office/officeart/2005/8/layout/hList1"/>
    <dgm:cxn modelId="{72D08583-ACD9-453F-B985-77CBB2CC6108}" type="presOf" srcId="{7A25F47C-2CAA-4486-B879-F3AB37EA83FF}" destId="{A5ED74BC-9BBF-4814-883B-89018B3637AD}" srcOrd="0" destOrd="3" presId="urn:microsoft.com/office/officeart/2005/8/layout/hList1"/>
    <dgm:cxn modelId="{69C1D990-ACE6-4FD9-A0C9-54857841AA09}" type="presOf" srcId="{669B61AB-5AD5-434D-ACE4-A69879B9AE66}" destId="{2838400B-AD00-4F9D-A00A-7BFBF09C42DF}" srcOrd="0" destOrd="0" presId="urn:microsoft.com/office/officeart/2005/8/layout/hList1"/>
    <dgm:cxn modelId="{EF0CD594-DA35-4410-9E95-986A6A37BE48}" srcId="{0533B48D-81E0-49EF-84F2-75CEBC2E7784}" destId="{4148F121-EA50-4948-A61A-40DA1841DC18}" srcOrd="0" destOrd="0" parTransId="{3BFE51FA-88FC-40E2-A531-11CB10EB748C}" sibTransId="{4AB5F4FD-63D5-4188-A61C-32B191511D4A}"/>
    <dgm:cxn modelId="{39E6B496-084C-4028-A30E-5D8A82D3C03D}" type="presOf" srcId="{77C8226B-18FA-469B-BDE7-095A6403C185}" destId="{90A73D9D-1128-4FDD-A427-D8ED469CD4F5}" srcOrd="0" destOrd="1" presId="urn:microsoft.com/office/officeart/2005/8/layout/hList1"/>
    <dgm:cxn modelId="{05D2F2A1-F990-41AB-AC74-47BA5C9EA8AF}" srcId="{800B12A3-172A-4E37-8A1B-64CF8B10A0D5}" destId="{027104DA-0834-46A3-B938-D8D93A76A8BB}" srcOrd="1" destOrd="0" parTransId="{1758459D-FEE5-41CC-9C07-64EE08463FE1}" sibTransId="{FFF66423-C01D-46F1-B485-95BAD9D33F33}"/>
    <dgm:cxn modelId="{21F2B9A2-D9D6-47B0-99F6-16C925B2F568}" srcId="{E8175026-5BF1-45C5-A013-D8636223177F}" destId="{77C8226B-18FA-469B-BDE7-095A6403C185}" srcOrd="1" destOrd="0" parTransId="{9AA18FB0-CD47-4F23-8405-6DFEB55C02AE}" sibTransId="{1B89CB81-EEEF-4101-A9EA-971ED06DC958}"/>
    <dgm:cxn modelId="{3C2DD2A9-3540-477B-AAF2-044F62A6F660}" srcId="{39693BEE-C736-4209-8609-531801B74CAB}" destId="{7A25F47C-2CAA-4486-B879-F3AB37EA83FF}" srcOrd="3" destOrd="0" parTransId="{0F76783A-D661-4346-B8EE-41E277848802}" sibTransId="{841B9F57-4B3E-4C13-B905-EC7633A25E5D}"/>
    <dgm:cxn modelId="{EA7E4DB5-CADB-4F1A-996B-5DCFDF3B1EE3}" type="presOf" srcId="{80D429C2-4B94-4EB5-8600-706EDBBF94AB}" destId="{B8156068-A9CD-4BF1-B9CC-A7C7FAAF0F32}" srcOrd="0" destOrd="1" presId="urn:microsoft.com/office/officeart/2005/8/layout/hList1"/>
    <dgm:cxn modelId="{FEC44BBD-EEA6-48A3-A9C9-86973A8078BD}" srcId="{063E35FC-0205-4DDC-B699-CEE2D1A7F395}" destId="{7D98B6F4-46AF-4D94-BD1B-49BEB243A71E}" srcOrd="0" destOrd="0" parTransId="{26B46737-7DBC-49FD-9B0B-250283D6199C}" sibTransId="{1C5376BF-1CBC-44D6-81EA-779716819586}"/>
    <dgm:cxn modelId="{847DC9BF-9AA9-4EF3-BEA8-06CB2AC3050F}" srcId="{E8175026-5BF1-45C5-A013-D8636223177F}" destId="{DEC14F64-8D9D-4B14-84A6-B55E5994D7A0}" srcOrd="2" destOrd="0" parTransId="{7685558A-8759-49ED-AE46-0467A2E401E7}" sibTransId="{87647169-7EAA-4071-BCF7-634C8B3380E0}"/>
    <dgm:cxn modelId="{FA2B11C2-8F58-4B10-B0EB-D0160B7427B8}" type="presOf" srcId="{7D98B6F4-46AF-4D94-BD1B-49BEB243A71E}" destId="{B8156068-A9CD-4BF1-B9CC-A7C7FAAF0F32}" srcOrd="0" destOrd="0" presId="urn:microsoft.com/office/officeart/2005/8/layout/hList1"/>
    <dgm:cxn modelId="{4F0683C2-B339-4EF9-8123-37A49CA15D16}" srcId="{669B61AB-5AD5-434D-ACE4-A69879B9AE66}" destId="{39693BEE-C736-4209-8609-531801B74CAB}" srcOrd="0" destOrd="0" parTransId="{49C3F22B-F910-4794-AE3B-6C56B65742D2}" sibTransId="{6E4731DA-A59A-48E4-8965-23BF35512CF9}"/>
    <dgm:cxn modelId="{8A61AAC3-B9C5-4087-B937-52B041058F0E}" type="presOf" srcId="{39693BEE-C736-4209-8609-531801B74CAB}" destId="{FF8CF329-280D-441E-9359-5B10977AA3A6}" srcOrd="0" destOrd="0" presId="urn:microsoft.com/office/officeart/2005/8/layout/hList1"/>
    <dgm:cxn modelId="{84492FC9-F9B2-4A95-A4D5-A2E736307A03}" srcId="{669B61AB-5AD5-434D-ACE4-A69879B9AE66}" destId="{E8175026-5BF1-45C5-A013-D8636223177F}" srcOrd="3" destOrd="0" parTransId="{58BDA8B6-C70B-472C-8B7D-6E560BAC52E0}" sibTransId="{2025A81B-7DA4-4214-A403-5A3C2CDC882A}"/>
    <dgm:cxn modelId="{175967D2-5CF9-40CC-9CCB-06DF106F9501}" type="presOf" srcId="{027104DA-0834-46A3-B938-D8D93A76A8BB}" destId="{2ACA7FE4-EC20-455B-B99F-287003F1F8A6}" srcOrd="0" destOrd="1" presId="urn:microsoft.com/office/officeart/2005/8/layout/hList1"/>
    <dgm:cxn modelId="{9561ECD8-89E0-4993-A087-8338CAA50CDC}" type="presOf" srcId="{D113C71C-DFFC-4F53-940F-75D73C7CF2EC}" destId="{90A73D9D-1128-4FDD-A427-D8ED469CD4F5}" srcOrd="0" destOrd="3" presId="urn:microsoft.com/office/officeart/2005/8/layout/hList1"/>
    <dgm:cxn modelId="{37704ADD-5DB8-4659-8942-81C791072342}" type="presOf" srcId="{75061B4A-6A96-4429-B2F0-FD6B4C40718E}" destId="{B8156068-A9CD-4BF1-B9CC-A7C7FAAF0F32}" srcOrd="0" destOrd="2" presId="urn:microsoft.com/office/officeart/2005/8/layout/hList1"/>
    <dgm:cxn modelId="{DEC554E3-B19B-4881-8B36-0645978FED75}" type="presOf" srcId="{D58CB012-E72C-4039-B507-56740AF2A6CF}" destId="{949B4E77-79AF-436C-8985-D47CD4EAFEFD}" srcOrd="0" destOrd="1" presId="urn:microsoft.com/office/officeart/2005/8/layout/hList1"/>
    <dgm:cxn modelId="{B934B1E8-05BE-4EB4-A1DB-B39E2297DAAC}" srcId="{E8175026-5BF1-45C5-A013-D8636223177F}" destId="{9CADD05C-D3E5-44CE-B355-314C2AF35829}" srcOrd="0" destOrd="0" parTransId="{B5F8BBA2-BCDC-47AB-A72C-BD1D12458773}" sibTransId="{729C0C04-864A-421B-AA81-DE47CBBFE9B6}"/>
    <dgm:cxn modelId="{9D5D3AE9-3B26-42DA-9EF0-91856F10B301}" srcId="{800B12A3-172A-4E37-8A1B-64CF8B10A0D5}" destId="{E75D64A1-5B5C-4259-AB34-0D2DA8DAF1A3}" srcOrd="0" destOrd="0" parTransId="{151F9F13-90E6-4F90-ACCB-ADF8CE0FF927}" sibTransId="{9EFADFE6-5B27-4937-B3C2-18E450EB6A16}"/>
    <dgm:cxn modelId="{547981E9-065D-49BB-9211-5354653B5092}" srcId="{39693BEE-C736-4209-8609-531801B74CAB}" destId="{58705B84-AD6D-4AAB-964C-441F11715A50}" srcOrd="1" destOrd="0" parTransId="{DC7D8A36-0456-471F-9822-AF98662DFAFA}" sibTransId="{4DDFC857-A0CF-4A51-96DB-34E36947DBF4}"/>
    <dgm:cxn modelId="{BD0A6CEE-79CC-44DE-A0E9-58EAD3F25871}" srcId="{669B61AB-5AD5-434D-ACE4-A69879B9AE66}" destId="{800B12A3-172A-4E37-8A1B-64CF8B10A0D5}" srcOrd="1" destOrd="0" parTransId="{BC688858-7262-4157-A998-8BCB86E6E2E2}" sibTransId="{F66E22AE-AAAF-4FE3-9CEF-C906A02E4990}"/>
    <dgm:cxn modelId="{8C875FF1-9C0A-4A09-8433-9DBEC9893B68}" srcId="{BA8AEDCE-935C-45CD-927F-864E9EBD09ED}" destId="{D58CB012-E72C-4039-B507-56740AF2A6CF}" srcOrd="1" destOrd="0" parTransId="{F32F2DCE-A15E-4F68-BC67-E05F29EBB7A0}" sibTransId="{7DFF7D5B-2903-40D0-9BC3-B686A4F11A86}"/>
    <dgm:cxn modelId="{8B72CFF3-96F8-4EE7-9707-7935F3295B8E}" type="presOf" srcId="{063E35FC-0205-4DDC-B699-CEE2D1A7F395}" destId="{94A88835-1BBB-4A3C-AD38-C0F544776DEB}" srcOrd="0" destOrd="0" presId="urn:microsoft.com/office/officeart/2005/8/layout/hList1"/>
    <dgm:cxn modelId="{A7CE27F6-44C1-479B-91ED-D9C8FF9D1979}" srcId="{39693BEE-C736-4209-8609-531801B74CAB}" destId="{C82B38F5-9FEA-45AD-88F3-5547A964B9C3}" srcOrd="0" destOrd="0" parTransId="{EA1CD3AD-F127-45EE-A76D-6FEDA8863029}" sibTransId="{1B454A4F-6B5D-4EA0-BE2B-7CC6A059BC95}"/>
    <dgm:cxn modelId="{08FBA4F9-9790-44A8-BEFA-A13365F85CAC}" type="presOf" srcId="{E8175026-5BF1-45C5-A013-D8636223177F}" destId="{E1F979CB-7958-47B1-AA32-DB44379290F6}" srcOrd="0" destOrd="0" presId="urn:microsoft.com/office/officeart/2005/8/layout/hList1"/>
    <dgm:cxn modelId="{07CE27FC-5A5F-4369-876D-7DBEBBB4A321}" type="presParOf" srcId="{2838400B-AD00-4F9D-A00A-7BFBF09C42DF}" destId="{BC22CDBC-C151-4C54-97E1-2B3CF18758D4}" srcOrd="0" destOrd="0" presId="urn:microsoft.com/office/officeart/2005/8/layout/hList1"/>
    <dgm:cxn modelId="{A07D78F8-B075-438F-B5B0-69A2756EA3D4}" type="presParOf" srcId="{BC22CDBC-C151-4C54-97E1-2B3CF18758D4}" destId="{FF8CF329-280D-441E-9359-5B10977AA3A6}" srcOrd="0" destOrd="0" presId="urn:microsoft.com/office/officeart/2005/8/layout/hList1"/>
    <dgm:cxn modelId="{037F99DE-E476-4885-8C7B-C2FB75876651}" type="presParOf" srcId="{BC22CDBC-C151-4C54-97E1-2B3CF18758D4}" destId="{A5ED74BC-9BBF-4814-883B-89018B3637AD}" srcOrd="1" destOrd="0" presId="urn:microsoft.com/office/officeart/2005/8/layout/hList1"/>
    <dgm:cxn modelId="{8C0878B9-D114-45DB-9A58-1B6B9EA4BA44}" type="presParOf" srcId="{2838400B-AD00-4F9D-A00A-7BFBF09C42DF}" destId="{44C2B168-2653-493B-9BCB-400705E9FE7D}" srcOrd="1" destOrd="0" presId="urn:microsoft.com/office/officeart/2005/8/layout/hList1"/>
    <dgm:cxn modelId="{21B6E569-02DA-494D-8B39-A274AD314B02}" type="presParOf" srcId="{2838400B-AD00-4F9D-A00A-7BFBF09C42DF}" destId="{BDCA53F3-8843-4078-8A81-4FE4AE535291}" srcOrd="2" destOrd="0" presId="urn:microsoft.com/office/officeart/2005/8/layout/hList1"/>
    <dgm:cxn modelId="{51CED57E-E489-458C-8885-697976CD10EB}" type="presParOf" srcId="{BDCA53F3-8843-4078-8A81-4FE4AE535291}" destId="{9DF530FD-5486-4780-97B2-C0AC32717813}" srcOrd="0" destOrd="0" presId="urn:microsoft.com/office/officeart/2005/8/layout/hList1"/>
    <dgm:cxn modelId="{6734EFCA-7CA7-44BD-AE0A-24581D755A3E}" type="presParOf" srcId="{BDCA53F3-8843-4078-8A81-4FE4AE535291}" destId="{2ACA7FE4-EC20-455B-B99F-287003F1F8A6}" srcOrd="1" destOrd="0" presId="urn:microsoft.com/office/officeart/2005/8/layout/hList1"/>
    <dgm:cxn modelId="{59C98796-9D6D-4841-9505-9F3251D218D7}" type="presParOf" srcId="{2838400B-AD00-4F9D-A00A-7BFBF09C42DF}" destId="{6AAF81A3-CEB6-46DB-8C11-A948E7ED22A1}" srcOrd="3" destOrd="0" presId="urn:microsoft.com/office/officeart/2005/8/layout/hList1"/>
    <dgm:cxn modelId="{AAEF57DB-1B7D-4FBE-BE7E-22693584AEAA}" type="presParOf" srcId="{2838400B-AD00-4F9D-A00A-7BFBF09C42DF}" destId="{72AD398E-891F-456F-B1BD-D01A0B9A4572}" srcOrd="4" destOrd="0" presId="urn:microsoft.com/office/officeart/2005/8/layout/hList1"/>
    <dgm:cxn modelId="{C4C3FF04-27DC-489C-93B2-9352C7E20144}" type="presParOf" srcId="{72AD398E-891F-456F-B1BD-D01A0B9A4572}" destId="{94A88835-1BBB-4A3C-AD38-C0F544776DEB}" srcOrd="0" destOrd="0" presId="urn:microsoft.com/office/officeart/2005/8/layout/hList1"/>
    <dgm:cxn modelId="{93C5F814-B378-4372-9ED0-86C0CB820B71}" type="presParOf" srcId="{72AD398E-891F-456F-B1BD-D01A0B9A4572}" destId="{B8156068-A9CD-4BF1-B9CC-A7C7FAAF0F32}" srcOrd="1" destOrd="0" presId="urn:microsoft.com/office/officeart/2005/8/layout/hList1"/>
    <dgm:cxn modelId="{0F5755A1-1369-4240-887B-1E7EF8263F6C}" type="presParOf" srcId="{2838400B-AD00-4F9D-A00A-7BFBF09C42DF}" destId="{EA92C0CA-4691-4C69-B0DA-AB725E01B82F}" srcOrd="5" destOrd="0" presId="urn:microsoft.com/office/officeart/2005/8/layout/hList1"/>
    <dgm:cxn modelId="{A1B64F1A-36B6-48A2-AD86-0AE287B57A3C}" type="presParOf" srcId="{2838400B-AD00-4F9D-A00A-7BFBF09C42DF}" destId="{DF096814-2ACF-4FE9-AD71-4465FFF60E18}" srcOrd="6" destOrd="0" presId="urn:microsoft.com/office/officeart/2005/8/layout/hList1"/>
    <dgm:cxn modelId="{74A2F737-B732-4C25-908B-D729B2B6B1B1}" type="presParOf" srcId="{DF096814-2ACF-4FE9-AD71-4465FFF60E18}" destId="{E1F979CB-7958-47B1-AA32-DB44379290F6}" srcOrd="0" destOrd="0" presId="urn:microsoft.com/office/officeart/2005/8/layout/hList1"/>
    <dgm:cxn modelId="{AD423EB5-185D-4380-ACF1-BB7638161CDE}" type="presParOf" srcId="{DF096814-2ACF-4FE9-AD71-4465FFF60E18}" destId="{90A73D9D-1128-4FDD-A427-D8ED469CD4F5}" srcOrd="1" destOrd="0" presId="urn:microsoft.com/office/officeart/2005/8/layout/hList1"/>
    <dgm:cxn modelId="{ED625F53-1905-4E99-BC0A-3CC7B4CE0824}" type="presParOf" srcId="{2838400B-AD00-4F9D-A00A-7BFBF09C42DF}" destId="{5E4C0841-DF13-47C5-87B9-4CD069C1E7B3}" srcOrd="7" destOrd="0" presId="urn:microsoft.com/office/officeart/2005/8/layout/hList1"/>
    <dgm:cxn modelId="{A1F8EED4-A15C-4111-9442-C6957C3AD99A}" type="presParOf" srcId="{2838400B-AD00-4F9D-A00A-7BFBF09C42DF}" destId="{D08AE664-940F-4486-979F-8625053ED110}" srcOrd="8" destOrd="0" presId="urn:microsoft.com/office/officeart/2005/8/layout/hList1"/>
    <dgm:cxn modelId="{C1016987-0B1E-4C78-8061-2991668CC937}" type="presParOf" srcId="{D08AE664-940F-4486-979F-8625053ED110}" destId="{B9D294B2-5A33-46BA-AD8D-95B4E1B21423}" srcOrd="0" destOrd="0" presId="urn:microsoft.com/office/officeart/2005/8/layout/hList1"/>
    <dgm:cxn modelId="{183AC922-875F-4627-88AC-B2043C8DAFAD}" type="presParOf" srcId="{D08AE664-940F-4486-979F-8625053ED110}" destId="{949B4E77-79AF-436C-8985-D47CD4EAFEFD}" srcOrd="1" destOrd="0" presId="urn:microsoft.com/office/officeart/2005/8/layout/hList1"/>
    <dgm:cxn modelId="{EA197F8C-ECA2-496B-9A82-1E53DD1E91CA}" type="presParOf" srcId="{2838400B-AD00-4F9D-A00A-7BFBF09C42DF}" destId="{A1BF488A-4B9B-45F1-B31F-1C0EEBB2E7DA}" srcOrd="9" destOrd="0" presId="urn:microsoft.com/office/officeart/2005/8/layout/hList1"/>
    <dgm:cxn modelId="{695C840E-0A2E-42BA-86DB-1AB9F63C20DD}" type="presParOf" srcId="{2838400B-AD00-4F9D-A00A-7BFBF09C42DF}" destId="{72A57944-B2AC-4C76-AA38-3019750D7107}" srcOrd="10" destOrd="0" presId="urn:microsoft.com/office/officeart/2005/8/layout/hList1"/>
    <dgm:cxn modelId="{C51C0971-7611-4208-B8FD-39C4F21D6DE9}" type="presParOf" srcId="{72A57944-B2AC-4C76-AA38-3019750D7107}" destId="{47407DF2-D862-4ECA-B199-BF598FD80C37}" srcOrd="0" destOrd="0" presId="urn:microsoft.com/office/officeart/2005/8/layout/hList1"/>
    <dgm:cxn modelId="{504B1A2F-34BB-4B6A-8C5E-CBC2095BA8F5}" type="presParOf" srcId="{72A57944-B2AC-4C76-AA38-3019750D7107}" destId="{C04231B6-180C-4835-A129-19C1BDD765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D3D970-88E0-42C6-8AAC-A112DC166636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A33B033-B47D-4DBB-B7F4-8BF1CBA2D3EE}">
      <dgm:prSet phldrT="[Texto]"/>
      <dgm:spPr/>
      <dgm:t>
        <a:bodyPr/>
        <a:lstStyle/>
        <a:p>
          <a:r>
            <a:rPr lang="es-ES" dirty="0"/>
            <a:t>Informe técnico independiente</a:t>
          </a:r>
        </a:p>
      </dgm:t>
    </dgm:pt>
    <dgm:pt modelId="{695FE851-4A16-46A9-8D82-7EFBB5C7F36D}" type="parTrans" cxnId="{15743C0A-8395-478E-844D-EB9E575BD25F}">
      <dgm:prSet/>
      <dgm:spPr/>
      <dgm:t>
        <a:bodyPr/>
        <a:lstStyle/>
        <a:p>
          <a:endParaRPr lang="es-ES"/>
        </a:p>
      </dgm:t>
    </dgm:pt>
    <dgm:pt modelId="{4F85F461-5E50-450A-A46C-9F8B4D81A7A7}" type="sibTrans" cxnId="{15743C0A-8395-478E-844D-EB9E575BD25F}">
      <dgm:prSet/>
      <dgm:spPr/>
      <dgm:t>
        <a:bodyPr/>
        <a:lstStyle/>
        <a:p>
          <a:endParaRPr lang="es-ES"/>
        </a:p>
      </dgm:t>
    </dgm:pt>
    <dgm:pt modelId="{0CDCE604-534E-483A-9FE2-CA74124B4277}">
      <dgm:prSet phldrT="[Texto]"/>
      <dgm:spPr/>
      <dgm:t>
        <a:bodyPr/>
        <a:lstStyle/>
        <a:p>
          <a:r>
            <a:rPr lang="es-ES" dirty="0"/>
            <a:t>Conclusión favorable</a:t>
          </a:r>
        </a:p>
      </dgm:t>
    </dgm:pt>
    <dgm:pt modelId="{ECB63FF6-BD30-4723-89CA-2096FFD4E249}" type="parTrans" cxnId="{9B77B470-5770-42AF-8E9F-427F61503412}">
      <dgm:prSet/>
      <dgm:spPr/>
      <dgm:t>
        <a:bodyPr/>
        <a:lstStyle/>
        <a:p>
          <a:endParaRPr lang="es-ES"/>
        </a:p>
      </dgm:t>
    </dgm:pt>
    <dgm:pt modelId="{DE04251C-5442-4BA5-9C25-5903EE0027D4}" type="sibTrans" cxnId="{9B77B470-5770-42AF-8E9F-427F61503412}">
      <dgm:prSet/>
      <dgm:spPr/>
      <dgm:t>
        <a:bodyPr/>
        <a:lstStyle/>
        <a:p>
          <a:endParaRPr lang="es-ES"/>
        </a:p>
      </dgm:t>
    </dgm:pt>
    <dgm:pt modelId="{EF3B0249-7BA8-4C90-B60C-F146CE3BB6D6}">
      <dgm:prSet phldrT="[Texto]"/>
      <dgm:spPr/>
      <dgm:t>
        <a:bodyPr/>
        <a:lstStyle/>
        <a:p>
          <a:r>
            <a:rPr lang="es-ES" dirty="0"/>
            <a:t>Recomendaciones de uso</a:t>
          </a:r>
        </a:p>
      </dgm:t>
    </dgm:pt>
    <dgm:pt modelId="{5F9FCB2A-DA73-4E6F-A4D7-8A43EBFB60AF}" type="parTrans" cxnId="{89F6CB74-EE9A-479F-8868-0AB76729ABDB}">
      <dgm:prSet/>
      <dgm:spPr/>
      <dgm:t>
        <a:bodyPr/>
        <a:lstStyle/>
        <a:p>
          <a:endParaRPr lang="es-ES"/>
        </a:p>
      </dgm:t>
    </dgm:pt>
    <dgm:pt modelId="{64C70407-EEE0-43CF-9291-C6742CF81AE9}" type="sibTrans" cxnId="{89F6CB74-EE9A-479F-8868-0AB76729ABDB}">
      <dgm:prSet/>
      <dgm:spPr/>
      <dgm:t>
        <a:bodyPr/>
        <a:lstStyle/>
        <a:p>
          <a:endParaRPr lang="es-ES"/>
        </a:p>
      </dgm:t>
    </dgm:pt>
    <dgm:pt modelId="{134B339F-C587-429D-99C5-EB27E07C4A3E}" type="pres">
      <dgm:prSet presAssocID="{9FD3D970-88E0-42C6-8AAC-A112DC166636}" presName="diagram" presStyleCnt="0">
        <dgm:presLayoutVars>
          <dgm:dir/>
          <dgm:resizeHandles val="exact"/>
        </dgm:presLayoutVars>
      </dgm:prSet>
      <dgm:spPr/>
    </dgm:pt>
    <dgm:pt modelId="{E31D015F-CC7C-4552-8236-E0E92AB6810E}" type="pres">
      <dgm:prSet presAssocID="{0A33B033-B47D-4DBB-B7F4-8BF1CBA2D3EE}" presName="node" presStyleLbl="node1" presStyleIdx="0" presStyleCnt="3">
        <dgm:presLayoutVars>
          <dgm:bulletEnabled val="1"/>
        </dgm:presLayoutVars>
      </dgm:prSet>
      <dgm:spPr/>
    </dgm:pt>
    <dgm:pt modelId="{4BD522D2-6855-4C4B-B1E9-F39B7363A0DD}" type="pres">
      <dgm:prSet presAssocID="{4F85F461-5E50-450A-A46C-9F8B4D81A7A7}" presName="sibTrans" presStyleCnt="0"/>
      <dgm:spPr/>
    </dgm:pt>
    <dgm:pt modelId="{407C503E-05E9-484E-873F-7D93B8D707C6}" type="pres">
      <dgm:prSet presAssocID="{0CDCE604-534E-483A-9FE2-CA74124B4277}" presName="node" presStyleLbl="node1" presStyleIdx="1" presStyleCnt="3">
        <dgm:presLayoutVars>
          <dgm:bulletEnabled val="1"/>
        </dgm:presLayoutVars>
      </dgm:prSet>
      <dgm:spPr/>
    </dgm:pt>
    <dgm:pt modelId="{18FA6F24-46B5-4831-ADE2-8CE584E0B142}" type="pres">
      <dgm:prSet presAssocID="{DE04251C-5442-4BA5-9C25-5903EE0027D4}" presName="sibTrans" presStyleCnt="0"/>
      <dgm:spPr/>
    </dgm:pt>
    <dgm:pt modelId="{7AB8E208-C67F-42A8-86FC-C8A2FA4C7BA7}" type="pres">
      <dgm:prSet presAssocID="{EF3B0249-7BA8-4C90-B60C-F146CE3BB6D6}" presName="node" presStyleLbl="node1" presStyleIdx="2" presStyleCnt="3">
        <dgm:presLayoutVars>
          <dgm:bulletEnabled val="1"/>
        </dgm:presLayoutVars>
      </dgm:prSet>
      <dgm:spPr/>
    </dgm:pt>
  </dgm:ptLst>
  <dgm:cxnLst>
    <dgm:cxn modelId="{15743C0A-8395-478E-844D-EB9E575BD25F}" srcId="{9FD3D970-88E0-42C6-8AAC-A112DC166636}" destId="{0A33B033-B47D-4DBB-B7F4-8BF1CBA2D3EE}" srcOrd="0" destOrd="0" parTransId="{695FE851-4A16-46A9-8D82-7EFBB5C7F36D}" sibTransId="{4F85F461-5E50-450A-A46C-9F8B4D81A7A7}"/>
    <dgm:cxn modelId="{60F8B51B-2C1F-42D8-9C59-6E7F6BC2C931}" type="presOf" srcId="{0A33B033-B47D-4DBB-B7F4-8BF1CBA2D3EE}" destId="{E31D015F-CC7C-4552-8236-E0E92AB6810E}" srcOrd="0" destOrd="0" presId="urn:microsoft.com/office/officeart/2005/8/layout/default"/>
    <dgm:cxn modelId="{9333D132-878C-47A2-8454-94CEDE3A1BC7}" type="presOf" srcId="{9FD3D970-88E0-42C6-8AAC-A112DC166636}" destId="{134B339F-C587-429D-99C5-EB27E07C4A3E}" srcOrd="0" destOrd="0" presId="urn:microsoft.com/office/officeart/2005/8/layout/default"/>
    <dgm:cxn modelId="{9B77B470-5770-42AF-8E9F-427F61503412}" srcId="{9FD3D970-88E0-42C6-8AAC-A112DC166636}" destId="{0CDCE604-534E-483A-9FE2-CA74124B4277}" srcOrd="1" destOrd="0" parTransId="{ECB63FF6-BD30-4723-89CA-2096FFD4E249}" sibTransId="{DE04251C-5442-4BA5-9C25-5903EE0027D4}"/>
    <dgm:cxn modelId="{89F6CB74-EE9A-479F-8868-0AB76729ABDB}" srcId="{9FD3D970-88E0-42C6-8AAC-A112DC166636}" destId="{EF3B0249-7BA8-4C90-B60C-F146CE3BB6D6}" srcOrd="2" destOrd="0" parTransId="{5F9FCB2A-DA73-4E6F-A4D7-8A43EBFB60AF}" sibTransId="{64C70407-EEE0-43CF-9291-C6742CF81AE9}"/>
    <dgm:cxn modelId="{EB452EA1-640A-4469-B96A-F90947195152}" type="presOf" srcId="{0CDCE604-534E-483A-9FE2-CA74124B4277}" destId="{407C503E-05E9-484E-873F-7D93B8D707C6}" srcOrd="0" destOrd="0" presId="urn:microsoft.com/office/officeart/2005/8/layout/default"/>
    <dgm:cxn modelId="{EE1055CD-3339-472B-8B93-5FE6EBA3A841}" type="presOf" srcId="{EF3B0249-7BA8-4C90-B60C-F146CE3BB6D6}" destId="{7AB8E208-C67F-42A8-86FC-C8A2FA4C7BA7}" srcOrd="0" destOrd="0" presId="urn:microsoft.com/office/officeart/2005/8/layout/default"/>
    <dgm:cxn modelId="{95FD88BD-75E9-4DA3-8826-7DB03CF7F46C}" type="presParOf" srcId="{134B339F-C587-429D-99C5-EB27E07C4A3E}" destId="{E31D015F-CC7C-4552-8236-E0E92AB6810E}" srcOrd="0" destOrd="0" presId="urn:microsoft.com/office/officeart/2005/8/layout/default"/>
    <dgm:cxn modelId="{423D4C46-359B-4922-9502-B6300AF6F60D}" type="presParOf" srcId="{134B339F-C587-429D-99C5-EB27E07C4A3E}" destId="{4BD522D2-6855-4C4B-B1E9-F39B7363A0DD}" srcOrd="1" destOrd="0" presId="urn:microsoft.com/office/officeart/2005/8/layout/default"/>
    <dgm:cxn modelId="{66E15F12-77DD-4846-9962-B5F28CF487E6}" type="presParOf" srcId="{134B339F-C587-429D-99C5-EB27E07C4A3E}" destId="{407C503E-05E9-484E-873F-7D93B8D707C6}" srcOrd="2" destOrd="0" presId="urn:microsoft.com/office/officeart/2005/8/layout/default"/>
    <dgm:cxn modelId="{921E87D0-B97B-4722-8116-DAF153C751BE}" type="presParOf" srcId="{134B339F-C587-429D-99C5-EB27E07C4A3E}" destId="{18FA6F24-46B5-4831-ADE2-8CE584E0B142}" srcOrd="3" destOrd="0" presId="urn:microsoft.com/office/officeart/2005/8/layout/default"/>
    <dgm:cxn modelId="{B18213B9-27BE-4997-B3B3-79624B41B70F}" type="presParOf" srcId="{134B339F-C587-429D-99C5-EB27E07C4A3E}" destId="{7AB8E208-C67F-42A8-86FC-C8A2FA4C7BA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617169-6630-4B03-A3CF-BA06843E963D}" type="doc">
      <dgm:prSet loTypeId="urn:microsoft.com/office/officeart/2005/8/layout/hierarchy4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EE35B14C-6ED6-4992-A015-F7C85512A8DA}">
      <dgm:prSet phldrT="[Texto]"/>
      <dgm:spPr/>
      <dgm:t>
        <a:bodyPr/>
        <a:lstStyle/>
        <a:p>
          <a:r>
            <a:rPr lang="es-ES" dirty="0"/>
            <a:t>Grupos de cultivo</a:t>
          </a:r>
        </a:p>
      </dgm:t>
    </dgm:pt>
    <dgm:pt modelId="{AE8F9035-D693-4B2F-ABC4-2F0D4DBCEBA1}" type="parTrans" cxnId="{D6229615-B5BA-46D4-BE1B-C9FC80E6D101}">
      <dgm:prSet/>
      <dgm:spPr/>
      <dgm:t>
        <a:bodyPr/>
        <a:lstStyle/>
        <a:p>
          <a:endParaRPr lang="es-ES"/>
        </a:p>
      </dgm:t>
    </dgm:pt>
    <dgm:pt modelId="{13F684F7-3E0F-4A3F-A9F5-3D0A035C5D12}" type="sibTrans" cxnId="{D6229615-B5BA-46D4-BE1B-C9FC80E6D101}">
      <dgm:prSet/>
      <dgm:spPr/>
      <dgm:t>
        <a:bodyPr/>
        <a:lstStyle/>
        <a:p>
          <a:endParaRPr lang="es-ES"/>
        </a:p>
      </dgm:t>
    </dgm:pt>
    <dgm:pt modelId="{3F4658DB-2EB0-4EB8-8764-2ACCFB95C5D7}">
      <dgm:prSet phldrT="[Texto]"/>
      <dgm:spPr/>
      <dgm:t>
        <a:bodyPr/>
        <a:lstStyle/>
        <a:p>
          <a:r>
            <a:rPr lang="es-ES" dirty="0"/>
            <a:t>Hortícolas </a:t>
          </a:r>
        </a:p>
      </dgm:t>
    </dgm:pt>
    <dgm:pt modelId="{683B31D7-55A8-4E79-B536-99B33DDA84A2}" type="parTrans" cxnId="{90356B20-504E-4B77-B793-BCCC9BB6D46C}">
      <dgm:prSet/>
      <dgm:spPr/>
      <dgm:t>
        <a:bodyPr/>
        <a:lstStyle/>
        <a:p>
          <a:endParaRPr lang="es-ES"/>
        </a:p>
      </dgm:t>
    </dgm:pt>
    <dgm:pt modelId="{320F0E16-D8B3-40BF-AA97-7B580CEC1BF5}" type="sibTrans" cxnId="{90356B20-504E-4B77-B793-BCCC9BB6D46C}">
      <dgm:prSet/>
      <dgm:spPr/>
      <dgm:t>
        <a:bodyPr/>
        <a:lstStyle/>
        <a:p>
          <a:endParaRPr lang="es-ES"/>
        </a:p>
      </dgm:t>
    </dgm:pt>
    <dgm:pt modelId="{3F6470DB-8FBF-48F0-8F31-4CBC3020FB71}">
      <dgm:prSet phldrT="[Texto]"/>
      <dgm:spPr/>
      <dgm:t>
        <a:bodyPr/>
        <a:lstStyle/>
        <a:p>
          <a:r>
            <a:rPr lang="es-ES" dirty="0"/>
            <a:t>Suelo</a:t>
          </a:r>
        </a:p>
      </dgm:t>
    </dgm:pt>
    <dgm:pt modelId="{AD783196-5B84-4AE3-AF93-BCFB5802CDBD}" type="parTrans" cxnId="{685CD8A5-C8A5-4504-87C5-EC557420F07D}">
      <dgm:prSet/>
      <dgm:spPr/>
      <dgm:t>
        <a:bodyPr/>
        <a:lstStyle/>
        <a:p>
          <a:endParaRPr lang="es-ES"/>
        </a:p>
      </dgm:t>
    </dgm:pt>
    <dgm:pt modelId="{E5967C55-7E68-492C-B871-E01C98AB0305}" type="sibTrans" cxnId="{685CD8A5-C8A5-4504-87C5-EC557420F07D}">
      <dgm:prSet/>
      <dgm:spPr/>
      <dgm:t>
        <a:bodyPr/>
        <a:lstStyle/>
        <a:p>
          <a:endParaRPr lang="es-ES"/>
        </a:p>
      </dgm:t>
    </dgm:pt>
    <dgm:pt modelId="{D907BED4-2920-4591-A80D-5DE659DBD678}">
      <dgm:prSet phldrT="[Texto]"/>
      <dgm:spPr/>
      <dgm:t>
        <a:bodyPr/>
        <a:lstStyle/>
        <a:p>
          <a:r>
            <a:rPr lang="es-ES" dirty="0"/>
            <a:t>Cultivo hidropónico</a:t>
          </a:r>
        </a:p>
      </dgm:t>
    </dgm:pt>
    <dgm:pt modelId="{5425112A-BFCB-4154-A15F-2CA5AE0380E5}" type="parTrans" cxnId="{24D94986-DD3C-4F3E-B0B5-B48006E84C83}">
      <dgm:prSet/>
      <dgm:spPr/>
      <dgm:t>
        <a:bodyPr/>
        <a:lstStyle/>
        <a:p>
          <a:endParaRPr lang="es-ES"/>
        </a:p>
      </dgm:t>
    </dgm:pt>
    <dgm:pt modelId="{170B3407-2910-4260-ADB7-6BD8F19D7D8D}" type="sibTrans" cxnId="{24D94986-DD3C-4F3E-B0B5-B48006E84C83}">
      <dgm:prSet/>
      <dgm:spPr/>
      <dgm:t>
        <a:bodyPr/>
        <a:lstStyle/>
        <a:p>
          <a:endParaRPr lang="es-ES"/>
        </a:p>
      </dgm:t>
    </dgm:pt>
    <dgm:pt modelId="{4EB78321-E98B-474E-A253-C881281B0FC8}">
      <dgm:prSet phldrT="[Texto]"/>
      <dgm:spPr/>
      <dgm:t>
        <a:bodyPr/>
        <a:lstStyle/>
        <a:p>
          <a:r>
            <a:rPr lang="es-ES" dirty="0"/>
            <a:t>Herbáceos extensivos </a:t>
          </a:r>
        </a:p>
      </dgm:t>
    </dgm:pt>
    <dgm:pt modelId="{61170486-CDE9-4802-8DA4-E19B53B6094C}" type="parTrans" cxnId="{0295EAE3-8562-440F-9DAB-3A8670D7EB12}">
      <dgm:prSet/>
      <dgm:spPr/>
      <dgm:t>
        <a:bodyPr/>
        <a:lstStyle/>
        <a:p>
          <a:endParaRPr lang="es-ES"/>
        </a:p>
      </dgm:t>
    </dgm:pt>
    <dgm:pt modelId="{51118EDA-52D8-4F95-8D1C-B56736AEABE7}" type="sibTrans" cxnId="{0295EAE3-8562-440F-9DAB-3A8670D7EB12}">
      <dgm:prSet/>
      <dgm:spPr/>
      <dgm:t>
        <a:bodyPr/>
        <a:lstStyle/>
        <a:p>
          <a:endParaRPr lang="es-ES"/>
        </a:p>
      </dgm:t>
    </dgm:pt>
    <dgm:pt modelId="{3839DC3C-A66D-4AB5-9ACA-256628E8BC07}">
      <dgm:prSet phldrT="[Texto]"/>
      <dgm:spPr/>
      <dgm:t>
        <a:bodyPr/>
        <a:lstStyle/>
        <a:p>
          <a:r>
            <a:rPr lang="es-ES" dirty="0"/>
            <a:t>Leñosos</a:t>
          </a:r>
        </a:p>
      </dgm:t>
    </dgm:pt>
    <dgm:pt modelId="{57362652-8DAD-4CB6-ABE9-7F0A53113C1C}" type="parTrans" cxnId="{96AA8D83-6BC6-4523-BAD7-F99D7ADC451E}">
      <dgm:prSet/>
      <dgm:spPr/>
      <dgm:t>
        <a:bodyPr/>
        <a:lstStyle/>
        <a:p>
          <a:endParaRPr lang="es-ES"/>
        </a:p>
      </dgm:t>
    </dgm:pt>
    <dgm:pt modelId="{D7DF4993-18AB-41D7-8D7D-052B5663B571}" type="sibTrans" cxnId="{96AA8D83-6BC6-4523-BAD7-F99D7ADC451E}">
      <dgm:prSet/>
      <dgm:spPr/>
      <dgm:t>
        <a:bodyPr/>
        <a:lstStyle/>
        <a:p>
          <a:endParaRPr lang="es-ES"/>
        </a:p>
      </dgm:t>
    </dgm:pt>
    <dgm:pt modelId="{8D69EAEE-BB8E-41A3-86BF-0C2120CF8411}">
      <dgm:prSet phldrT="[Texto]"/>
      <dgm:spPr/>
      <dgm:t>
        <a:bodyPr/>
        <a:lstStyle/>
        <a:p>
          <a:r>
            <a:rPr lang="es-ES" dirty="0"/>
            <a:t>Producción de planta</a:t>
          </a:r>
        </a:p>
      </dgm:t>
    </dgm:pt>
    <dgm:pt modelId="{641A0D70-D8F3-4D48-AE2F-F3865FCF4DAD}" type="parTrans" cxnId="{588D4142-612C-4E43-A006-1F9AC72EA8DF}">
      <dgm:prSet/>
      <dgm:spPr/>
      <dgm:t>
        <a:bodyPr/>
        <a:lstStyle/>
        <a:p>
          <a:endParaRPr lang="es-ES"/>
        </a:p>
      </dgm:t>
    </dgm:pt>
    <dgm:pt modelId="{E09A7514-76EF-4949-9F37-EBDFCCC8D9A6}" type="sibTrans" cxnId="{588D4142-612C-4E43-A006-1F9AC72EA8DF}">
      <dgm:prSet/>
      <dgm:spPr/>
      <dgm:t>
        <a:bodyPr/>
        <a:lstStyle/>
        <a:p>
          <a:endParaRPr lang="es-ES"/>
        </a:p>
      </dgm:t>
    </dgm:pt>
    <dgm:pt modelId="{43170DEF-6644-485C-AFEF-9B2AAC978401}">
      <dgm:prSet phldrT="[Texto]"/>
      <dgm:spPr/>
      <dgm:t>
        <a:bodyPr/>
        <a:lstStyle/>
        <a:p>
          <a:r>
            <a:rPr lang="es-ES" dirty="0"/>
            <a:t>Semilleros </a:t>
          </a:r>
        </a:p>
      </dgm:t>
    </dgm:pt>
    <dgm:pt modelId="{54204BEB-6F97-4DE2-80C7-3F123239B3FA}" type="parTrans" cxnId="{85132AAF-2969-413F-8932-E6E7FA53E9E7}">
      <dgm:prSet/>
      <dgm:spPr/>
      <dgm:t>
        <a:bodyPr/>
        <a:lstStyle/>
        <a:p>
          <a:endParaRPr lang="es-ES"/>
        </a:p>
      </dgm:t>
    </dgm:pt>
    <dgm:pt modelId="{D8CE13F0-183B-45EA-B17C-575247477C77}" type="sibTrans" cxnId="{85132AAF-2969-413F-8932-E6E7FA53E9E7}">
      <dgm:prSet/>
      <dgm:spPr/>
      <dgm:t>
        <a:bodyPr/>
        <a:lstStyle/>
        <a:p>
          <a:endParaRPr lang="es-ES"/>
        </a:p>
      </dgm:t>
    </dgm:pt>
    <dgm:pt modelId="{173D4F1D-AB3E-4706-88C7-EC118A4018B0}">
      <dgm:prSet phldrT="[Texto]"/>
      <dgm:spPr/>
      <dgm:t>
        <a:bodyPr/>
        <a:lstStyle/>
        <a:p>
          <a:r>
            <a:rPr lang="es-ES" dirty="0"/>
            <a:t>Viveros </a:t>
          </a:r>
        </a:p>
      </dgm:t>
    </dgm:pt>
    <dgm:pt modelId="{3683DF2F-9455-43A0-98FB-11563AC2D696}" type="parTrans" cxnId="{C45BD049-B9B8-4DEC-B401-CF5A94DBDD73}">
      <dgm:prSet/>
      <dgm:spPr/>
      <dgm:t>
        <a:bodyPr/>
        <a:lstStyle/>
        <a:p>
          <a:endParaRPr lang="es-ES"/>
        </a:p>
      </dgm:t>
    </dgm:pt>
    <dgm:pt modelId="{70D6E0D9-D05F-42E0-B7EA-2515021D6E0C}" type="sibTrans" cxnId="{C45BD049-B9B8-4DEC-B401-CF5A94DBDD73}">
      <dgm:prSet/>
      <dgm:spPr/>
      <dgm:t>
        <a:bodyPr/>
        <a:lstStyle/>
        <a:p>
          <a:endParaRPr lang="es-ES"/>
        </a:p>
      </dgm:t>
    </dgm:pt>
    <dgm:pt modelId="{B6B23866-8AE1-44A9-A587-BAAF98CF22E4}" type="pres">
      <dgm:prSet presAssocID="{46617169-6630-4B03-A3CF-BA06843E963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120000A-2A1E-44B9-B843-40B908B01EEB}" type="pres">
      <dgm:prSet presAssocID="{EE35B14C-6ED6-4992-A015-F7C85512A8DA}" presName="vertOne" presStyleCnt="0"/>
      <dgm:spPr/>
    </dgm:pt>
    <dgm:pt modelId="{2D1ECAEE-1FF6-4401-AA6A-708E0419EB88}" type="pres">
      <dgm:prSet presAssocID="{EE35B14C-6ED6-4992-A015-F7C85512A8DA}" presName="txOne" presStyleLbl="node0" presStyleIdx="0" presStyleCnt="1">
        <dgm:presLayoutVars>
          <dgm:chPref val="3"/>
        </dgm:presLayoutVars>
      </dgm:prSet>
      <dgm:spPr/>
    </dgm:pt>
    <dgm:pt modelId="{686BEAA0-8400-4908-81C2-AEC83ADF2B5A}" type="pres">
      <dgm:prSet presAssocID="{EE35B14C-6ED6-4992-A015-F7C85512A8DA}" presName="parTransOne" presStyleCnt="0"/>
      <dgm:spPr/>
    </dgm:pt>
    <dgm:pt modelId="{5D1F3813-53E3-4EC6-85C4-97528E1AABBA}" type="pres">
      <dgm:prSet presAssocID="{EE35B14C-6ED6-4992-A015-F7C85512A8DA}" presName="horzOne" presStyleCnt="0"/>
      <dgm:spPr/>
    </dgm:pt>
    <dgm:pt modelId="{4600BDD9-AC1E-4D5E-ABE5-239CC274A6A8}" type="pres">
      <dgm:prSet presAssocID="{3F4658DB-2EB0-4EB8-8764-2ACCFB95C5D7}" presName="vertTwo" presStyleCnt="0"/>
      <dgm:spPr/>
    </dgm:pt>
    <dgm:pt modelId="{C3498345-D250-44EF-9392-85823BFD35BB}" type="pres">
      <dgm:prSet presAssocID="{3F4658DB-2EB0-4EB8-8764-2ACCFB95C5D7}" presName="txTwo" presStyleLbl="node2" presStyleIdx="0" presStyleCnt="4">
        <dgm:presLayoutVars>
          <dgm:chPref val="3"/>
        </dgm:presLayoutVars>
      </dgm:prSet>
      <dgm:spPr/>
    </dgm:pt>
    <dgm:pt modelId="{EFD6C4CC-B607-4650-9A01-9D9E1CD4269F}" type="pres">
      <dgm:prSet presAssocID="{3F4658DB-2EB0-4EB8-8764-2ACCFB95C5D7}" presName="parTransTwo" presStyleCnt="0"/>
      <dgm:spPr/>
    </dgm:pt>
    <dgm:pt modelId="{80B72A7D-DBDF-48FC-AD82-A5AADC3FC7E5}" type="pres">
      <dgm:prSet presAssocID="{3F4658DB-2EB0-4EB8-8764-2ACCFB95C5D7}" presName="horzTwo" presStyleCnt="0"/>
      <dgm:spPr/>
    </dgm:pt>
    <dgm:pt modelId="{87854599-2479-4C29-98AD-AFA43A77B30B}" type="pres">
      <dgm:prSet presAssocID="{3F6470DB-8FBF-48F0-8F31-4CBC3020FB71}" presName="vertThree" presStyleCnt="0"/>
      <dgm:spPr/>
    </dgm:pt>
    <dgm:pt modelId="{529FD36F-4212-4B77-B997-D67C468CB542}" type="pres">
      <dgm:prSet presAssocID="{3F6470DB-8FBF-48F0-8F31-4CBC3020FB71}" presName="txThree" presStyleLbl="node3" presStyleIdx="0" presStyleCnt="4">
        <dgm:presLayoutVars>
          <dgm:chPref val="3"/>
        </dgm:presLayoutVars>
      </dgm:prSet>
      <dgm:spPr/>
    </dgm:pt>
    <dgm:pt modelId="{00EF3D73-1227-456C-AF7E-C68F791065E7}" type="pres">
      <dgm:prSet presAssocID="{3F6470DB-8FBF-48F0-8F31-4CBC3020FB71}" presName="horzThree" presStyleCnt="0"/>
      <dgm:spPr/>
    </dgm:pt>
    <dgm:pt modelId="{8C029113-D87F-4ACB-BB1C-C8ACFC07970A}" type="pres">
      <dgm:prSet presAssocID="{E5967C55-7E68-492C-B871-E01C98AB0305}" presName="sibSpaceThree" presStyleCnt="0"/>
      <dgm:spPr/>
    </dgm:pt>
    <dgm:pt modelId="{7503BA9C-607F-4ED9-8393-2DB1566A9B37}" type="pres">
      <dgm:prSet presAssocID="{D907BED4-2920-4591-A80D-5DE659DBD678}" presName="vertThree" presStyleCnt="0"/>
      <dgm:spPr/>
    </dgm:pt>
    <dgm:pt modelId="{581D5DC3-2896-4E33-8696-79320A9EF7F1}" type="pres">
      <dgm:prSet presAssocID="{D907BED4-2920-4591-A80D-5DE659DBD678}" presName="txThree" presStyleLbl="node3" presStyleIdx="1" presStyleCnt="4">
        <dgm:presLayoutVars>
          <dgm:chPref val="3"/>
        </dgm:presLayoutVars>
      </dgm:prSet>
      <dgm:spPr/>
    </dgm:pt>
    <dgm:pt modelId="{E0885DEB-15A1-466B-B2D8-1B161DB326B9}" type="pres">
      <dgm:prSet presAssocID="{D907BED4-2920-4591-A80D-5DE659DBD678}" presName="horzThree" presStyleCnt="0"/>
      <dgm:spPr/>
    </dgm:pt>
    <dgm:pt modelId="{9AFEB87C-CF95-4365-90B1-ED5E47A58926}" type="pres">
      <dgm:prSet presAssocID="{320F0E16-D8B3-40BF-AA97-7B580CEC1BF5}" presName="sibSpaceTwo" presStyleCnt="0"/>
      <dgm:spPr/>
    </dgm:pt>
    <dgm:pt modelId="{0E5ADC7F-1FDD-443A-9B73-40FEE8B25CED}" type="pres">
      <dgm:prSet presAssocID="{4EB78321-E98B-474E-A253-C881281B0FC8}" presName="vertTwo" presStyleCnt="0"/>
      <dgm:spPr/>
    </dgm:pt>
    <dgm:pt modelId="{CF9D09F2-0047-440D-A42B-F295C7A26884}" type="pres">
      <dgm:prSet presAssocID="{4EB78321-E98B-474E-A253-C881281B0FC8}" presName="txTwo" presStyleLbl="node2" presStyleIdx="1" presStyleCnt="4">
        <dgm:presLayoutVars>
          <dgm:chPref val="3"/>
        </dgm:presLayoutVars>
      </dgm:prSet>
      <dgm:spPr/>
    </dgm:pt>
    <dgm:pt modelId="{7FF9A0AA-1F89-46FF-9C70-6F747B9FE8B7}" type="pres">
      <dgm:prSet presAssocID="{4EB78321-E98B-474E-A253-C881281B0FC8}" presName="horzTwo" presStyleCnt="0"/>
      <dgm:spPr/>
    </dgm:pt>
    <dgm:pt modelId="{5D9019D5-D52A-4F68-9C93-E3CDAA1BF042}" type="pres">
      <dgm:prSet presAssocID="{51118EDA-52D8-4F95-8D1C-B56736AEABE7}" presName="sibSpaceTwo" presStyleCnt="0"/>
      <dgm:spPr/>
    </dgm:pt>
    <dgm:pt modelId="{514CDA3A-FB12-4751-8AD1-B87D9821802C}" type="pres">
      <dgm:prSet presAssocID="{3839DC3C-A66D-4AB5-9ACA-256628E8BC07}" presName="vertTwo" presStyleCnt="0"/>
      <dgm:spPr/>
    </dgm:pt>
    <dgm:pt modelId="{D9C82042-D037-482C-9989-8BDD25D9D341}" type="pres">
      <dgm:prSet presAssocID="{3839DC3C-A66D-4AB5-9ACA-256628E8BC07}" presName="txTwo" presStyleLbl="node2" presStyleIdx="2" presStyleCnt="4">
        <dgm:presLayoutVars>
          <dgm:chPref val="3"/>
        </dgm:presLayoutVars>
      </dgm:prSet>
      <dgm:spPr/>
    </dgm:pt>
    <dgm:pt modelId="{475140FC-5DEC-4F7C-9EC5-2F495C6A6C31}" type="pres">
      <dgm:prSet presAssocID="{3839DC3C-A66D-4AB5-9ACA-256628E8BC07}" presName="horzTwo" presStyleCnt="0"/>
      <dgm:spPr/>
    </dgm:pt>
    <dgm:pt modelId="{18A21FDC-DBCC-4A71-93F0-85B0E8635EA0}" type="pres">
      <dgm:prSet presAssocID="{D7DF4993-18AB-41D7-8D7D-052B5663B571}" presName="sibSpaceTwo" presStyleCnt="0"/>
      <dgm:spPr/>
    </dgm:pt>
    <dgm:pt modelId="{D3ABE4FD-2ED1-4AB0-AE30-6A383FFF5446}" type="pres">
      <dgm:prSet presAssocID="{8D69EAEE-BB8E-41A3-86BF-0C2120CF8411}" presName="vertTwo" presStyleCnt="0"/>
      <dgm:spPr/>
    </dgm:pt>
    <dgm:pt modelId="{13B6AA02-3EAD-4FB9-A4B5-7324448678EF}" type="pres">
      <dgm:prSet presAssocID="{8D69EAEE-BB8E-41A3-86BF-0C2120CF8411}" presName="txTwo" presStyleLbl="node2" presStyleIdx="3" presStyleCnt="4">
        <dgm:presLayoutVars>
          <dgm:chPref val="3"/>
        </dgm:presLayoutVars>
      </dgm:prSet>
      <dgm:spPr/>
    </dgm:pt>
    <dgm:pt modelId="{D077B583-8304-46CE-A72C-D8608E455C75}" type="pres">
      <dgm:prSet presAssocID="{8D69EAEE-BB8E-41A3-86BF-0C2120CF8411}" presName="parTransTwo" presStyleCnt="0"/>
      <dgm:spPr/>
    </dgm:pt>
    <dgm:pt modelId="{86A875EB-6A20-478F-8D61-5BCB0686483C}" type="pres">
      <dgm:prSet presAssocID="{8D69EAEE-BB8E-41A3-86BF-0C2120CF8411}" presName="horzTwo" presStyleCnt="0"/>
      <dgm:spPr/>
    </dgm:pt>
    <dgm:pt modelId="{FE591805-EBFF-4D3B-84C1-F1E253DBD2D1}" type="pres">
      <dgm:prSet presAssocID="{43170DEF-6644-485C-AFEF-9B2AAC978401}" presName="vertThree" presStyleCnt="0"/>
      <dgm:spPr/>
    </dgm:pt>
    <dgm:pt modelId="{13524E33-7E45-45EB-BE40-79532CC74B80}" type="pres">
      <dgm:prSet presAssocID="{43170DEF-6644-485C-AFEF-9B2AAC978401}" presName="txThree" presStyleLbl="node3" presStyleIdx="2" presStyleCnt="4">
        <dgm:presLayoutVars>
          <dgm:chPref val="3"/>
        </dgm:presLayoutVars>
      </dgm:prSet>
      <dgm:spPr/>
    </dgm:pt>
    <dgm:pt modelId="{EC68EC95-CF07-4A1C-8902-D5AF62E07D91}" type="pres">
      <dgm:prSet presAssocID="{43170DEF-6644-485C-AFEF-9B2AAC978401}" presName="horzThree" presStyleCnt="0"/>
      <dgm:spPr/>
    </dgm:pt>
    <dgm:pt modelId="{B3E4CEBA-B068-4A62-ADCE-0BD93B97FA75}" type="pres">
      <dgm:prSet presAssocID="{D8CE13F0-183B-45EA-B17C-575247477C77}" presName="sibSpaceThree" presStyleCnt="0"/>
      <dgm:spPr/>
    </dgm:pt>
    <dgm:pt modelId="{659D9FB0-3361-4C6C-8251-B28FEAFD5FDB}" type="pres">
      <dgm:prSet presAssocID="{173D4F1D-AB3E-4706-88C7-EC118A4018B0}" presName="vertThree" presStyleCnt="0"/>
      <dgm:spPr/>
    </dgm:pt>
    <dgm:pt modelId="{0AAA942C-AAA7-478B-90C4-095F94F4C776}" type="pres">
      <dgm:prSet presAssocID="{173D4F1D-AB3E-4706-88C7-EC118A4018B0}" presName="txThree" presStyleLbl="node3" presStyleIdx="3" presStyleCnt="4">
        <dgm:presLayoutVars>
          <dgm:chPref val="3"/>
        </dgm:presLayoutVars>
      </dgm:prSet>
      <dgm:spPr/>
    </dgm:pt>
    <dgm:pt modelId="{A773C88E-E012-4E8D-9E1E-4FE3226A6AC1}" type="pres">
      <dgm:prSet presAssocID="{173D4F1D-AB3E-4706-88C7-EC118A4018B0}" presName="horzThree" presStyleCnt="0"/>
      <dgm:spPr/>
    </dgm:pt>
  </dgm:ptLst>
  <dgm:cxnLst>
    <dgm:cxn modelId="{112AF906-0E8B-45FC-8FC7-832BBC753BFB}" type="presOf" srcId="{3F4658DB-2EB0-4EB8-8764-2ACCFB95C5D7}" destId="{C3498345-D250-44EF-9392-85823BFD35BB}" srcOrd="0" destOrd="0" presId="urn:microsoft.com/office/officeart/2005/8/layout/hierarchy4"/>
    <dgm:cxn modelId="{D6229615-B5BA-46D4-BE1B-C9FC80E6D101}" srcId="{46617169-6630-4B03-A3CF-BA06843E963D}" destId="{EE35B14C-6ED6-4992-A015-F7C85512A8DA}" srcOrd="0" destOrd="0" parTransId="{AE8F9035-D693-4B2F-ABC4-2F0D4DBCEBA1}" sibTransId="{13F684F7-3E0F-4A3F-A9F5-3D0A035C5D12}"/>
    <dgm:cxn modelId="{90356B20-504E-4B77-B793-BCCC9BB6D46C}" srcId="{EE35B14C-6ED6-4992-A015-F7C85512A8DA}" destId="{3F4658DB-2EB0-4EB8-8764-2ACCFB95C5D7}" srcOrd="0" destOrd="0" parTransId="{683B31D7-55A8-4E79-B536-99B33DDA84A2}" sibTransId="{320F0E16-D8B3-40BF-AA97-7B580CEC1BF5}"/>
    <dgm:cxn modelId="{9E472627-6145-43F4-831B-793ACD2C0F30}" type="presOf" srcId="{173D4F1D-AB3E-4706-88C7-EC118A4018B0}" destId="{0AAA942C-AAA7-478B-90C4-095F94F4C776}" srcOrd="0" destOrd="0" presId="urn:microsoft.com/office/officeart/2005/8/layout/hierarchy4"/>
    <dgm:cxn modelId="{588D4142-612C-4E43-A006-1F9AC72EA8DF}" srcId="{EE35B14C-6ED6-4992-A015-F7C85512A8DA}" destId="{8D69EAEE-BB8E-41A3-86BF-0C2120CF8411}" srcOrd="3" destOrd="0" parTransId="{641A0D70-D8F3-4D48-AE2F-F3865FCF4DAD}" sibTransId="{E09A7514-76EF-4949-9F37-EBDFCCC8D9A6}"/>
    <dgm:cxn modelId="{C45BD049-B9B8-4DEC-B401-CF5A94DBDD73}" srcId="{8D69EAEE-BB8E-41A3-86BF-0C2120CF8411}" destId="{173D4F1D-AB3E-4706-88C7-EC118A4018B0}" srcOrd="1" destOrd="0" parTransId="{3683DF2F-9455-43A0-98FB-11563AC2D696}" sibTransId="{70D6E0D9-D05F-42E0-B7EA-2515021D6E0C}"/>
    <dgm:cxn modelId="{0CF1F26A-C24F-410F-B421-B6D861831C62}" type="presOf" srcId="{4EB78321-E98B-474E-A253-C881281B0FC8}" destId="{CF9D09F2-0047-440D-A42B-F295C7A26884}" srcOrd="0" destOrd="0" presId="urn:microsoft.com/office/officeart/2005/8/layout/hierarchy4"/>
    <dgm:cxn modelId="{96AA8D83-6BC6-4523-BAD7-F99D7ADC451E}" srcId="{EE35B14C-6ED6-4992-A015-F7C85512A8DA}" destId="{3839DC3C-A66D-4AB5-9ACA-256628E8BC07}" srcOrd="2" destOrd="0" parTransId="{57362652-8DAD-4CB6-ABE9-7F0A53113C1C}" sibTransId="{D7DF4993-18AB-41D7-8D7D-052B5663B571}"/>
    <dgm:cxn modelId="{24D94986-DD3C-4F3E-B0B5-B48006E84C83}" srcId="{3F4658DB-2EB0-4EB8-8764-2ACCFB95C5D7}" destId="{D907BED4-2920-4591-A80D-5DE659DBD678}" srcOrd="1" destOrd="0" parTransId="{5425112A-BFCB-4154-A15F-2CA5AE0380E5}" sibTransId="{170B3407-2910-4260-ADB7-6BD8F19D7D8D}"/>
    <dgm:cxn modelId="{EC6ABB86-FC99-41D4-A535-CEC48B5085CB}" type="presOf" srcId="{EE35B14C-6ED6-4992-A015-F7C85512A8DA}" destId="{2D1ECAEE-1FF6-4401-AA6A-708E0419EB88}" srcOrd="0" destOrd="0" presId="urn:microsoft.com/office/officeart/2005/8/layout/hierarchy4"/>
    <dgm:cxn modelId="{7B261992-2F94-44BD-950D-401C143F1E22}" type="presOf" srcId="{46617169-6630-4B03-A3CF-BA06843E963D}" destId="{B6B23866-8AE1-44A9-A587-BAAF98CF22E4}" srcOrd="0" destOrd="0" presId="urn:microsoft.com/office/officeart/2005/8/layout/hierarchy4"/>
    <dgm:cxn modelId="{F6A4A9A1-D090-4E51-876B-09CB6C7DE26E}" type="presOf" srcId="{3839DC3C-A66D-4AB5-9ACA-256628E8BC07}" destId="{D9C82042-D037-482C-9989-8BDD25D9D341}" srcOrd="0" destOrd="0" presId="urn:microsoft.com/office/officeart/2005/8/layout/hierarchy4"/>
    <dgm:cxn modelId="{386BABA5-D64E-4672-B21F-D2F6F35806E9}" type="presOf" srcId="{8D69EAEE-BB8E-41A3-86BF-0C2120CF8411}" destId="{13B6AA02-3EAD-4FB9-A4B5-7324448678EF}" srcOrd="0" destOrd="0" presId="urn:microsoft.com/office/officeart/2005/8/layout/hierarchy4"/>
    <dgm:cxn modelId="{685CD8A5-C8A5-4504-87C5-EC557420F07D}" srcId="{3F4658DB-2EB0-4EB8-8764-2ACCFB95C5D7}" destId="{3F6470DB-8FBF-48F0-8F31-4CBC3020FB71}" srcOrd="0" destOrd="0" parTransId="{AD783196-5B84-4AE3-AF93-BCFB5802CDBD}" sibTransId="{E5967C55-7E68-492C-B871-E01C98AB0305}"/>
    <dgm:cxn modelId="{4D6F9AAC-EBC9-4C15-84FD-BE8BCFB7EA7A}" type="presOf" srcId="{3F6470DB-8FBF-48F0-8F31-4CBC3020FB71}" destId="{529FD36F-4212-4B77-B997-D67C468CB542}" srcOrd="0" destOrd="0" presId="urn:microsoft.com/office/officeart/2005/8/layout/hierarchy4"/>
    <dgm:cxn modelId="{85132AAF-2969-413F-8932-E6E7FA53E9E7}" srcId="{8D69EAEE-BB8E-41A3-86BF-0C2120CF8411}" destId="{43170DEF-6644-485C-AFEF-9B2AAC978401}" srcOrd="0" destOrd="0" parTransId="{54204BEB-6F97-4DE2-80C7-3F123239B3FA}" sibTransId="{D8CE13F0-183B-45EA-B17C-575247477C77}"/>
    <dgm:cxn modelId="{0E3303CC-95B1-465B-A306-06BFBDDD4CF1}" type="presOf" srcId="{D907BED4-2920-4591-A80D-5DE659DBD678}" destId="{581D5DC3-2896-4E33-8696-79320A9EF7F1}" srcOrd="0" destOrd="0" presId="urn:microsoft.com/office/officeart/2005/8/layout/hierarchy4"/>
    <dgm:cxn modelId="{93A24DD5-41E7-401F-8F50-07E3390290B7}" type="presOf" srcId="{43170DEF-6644-485C-AFEF-9B2AAC978401}" destId="{13524E33-7E45-45EB-BE40-79532CC74B80}" srcOrd="0" destOrd="0" presId="urn:microsoft.com/office/officeart/2005/8/layout/hierarchy4"/>
    <dgm:cxn modelId="{0295EAE3-8562-440F-9DAB-3A8670D7EB12}" srcId="{EE35B14C-6ED6-4992-A015-F7C85512A8DA}" destId="{4EB78321-E98B-474E-A253-C881281B0FC8}" srcOrd="1" destOrd="0" parTransId="{61170486-CDE9-4802-8DA4-E19B53B6094C}" sibTransId="{51118EDA-52D8-4F95-8D1C-B56736AEABE7}"/>
    <dgm:cxn modelId="{3F9B8CBA-6C4F-43E6-BC4C-D0C23E292CB6}" type="presParOf" srcId="{B6B23866-8AE1-44A9-A587-BAAF98CF22E4}" destId="{2120000A-2A1E-44B9-B843-40B908B01EEB}" srcOrd="0" destOrd="0" presId="urn:microsoft.com/office/officeart/2005/8/layout/hierarchy4"/>
    <dgm:cxn modelId="{A352514A-3667-4A5F-9954-03CC8BE838C8}" type="presParOf" srcId="{2120000A-2A1E-44B9-B843-40B908B01EEB}" destId="{2D1ECAEE-1FF6-4401-AA6A-708E0419EB88}" srcOrd="0" destOrd="0" presId="urn:microsoft.com/office/officeart/2005/8/layout/hierarchy4"/>
    <dgm:cxn modelId="{ACCC1A38-FB8B-4BE5-BFA2-ABA1F6AD68D2}" type="presParOf" srcId="{2120000A-2A1E-44B9-B843-40B908B01EEB}" destId="{686BEAA0-8400-4908-81C2-AEC83ADF2B5A}" srcOrd="1" destOrd="0" presId="urn:microsoft.com/office/officeart/2005/8/layout/hierarchy4"/>
    <dgm:cxn modelId="{AE601283-C1D5-450B-8565-D897890DB253}" type="presParOf" srcId="{2120000A-2A1E-44B9-B843-40B908B01EEB}" destId="{5D1F3813-53E3-4EC6-85C4-97528E1AABBA}" srcOrd="2" destOrd="0" presId="urn:microsoft.com/office/officeart/2005/8/layout/hierarchy4"/>
    <dgm:cxn modelId="{E13D0CC8-C9A6-430B-B3C7-7A69D5F2955E}" type="presParOf" srcId="{5D1F3813-53E3-4EC6-85C4-97528E1AABBA}" destId="{4600BDD9-AC1E-4D5E-ABE5-239CC274A6A8}" srcOrd="0" destOrd="0" presId="urn:microsoft.com/office/officeart/2005/8/layout/hierarchy4"/>
    <dgm:cxn modelId="{D0C35FB8-9526-4DF1-B304-6E82FFC1F031}" type="presParOf" srcId="{4600BDD9-AC1E-4D5E-ABE5-239CC274A6A8}" destId="{C3498345-D250-44EF-9392-85823BFD35BB}" srcOrd="0" destOrd="0" presId="urn:microsoft.com/office/officeart/2005/8/layout/hierarchy4"/>
    <dgm:cxn modelId="{AD5943C6-8439-42EE-B67E-978C46179E8B}" type="presParOf" srcId="{4600BDD9-AC1E-4D5E-ABE5-239CC274A6A8}" destId="{EFD6C4CC-B607-4650-9A01-9D9E1CD4269F}" srcOrd="1" destOrd="0" presId="urn:microsoft.com/office/officeart/2005/8/layout/hierarchy4"/>
    <dgm:cxn modelId="{ABA4D0E7-7C9B-4510-B8B8-3614A6056C11}" type="presParOf" srcId="{4600BDD9-AC1E-4D5E-ABE5-239CC274A6A8}" destId="{80B72A7D-DBDF-48FC-AD82-A5AADC3FC7E5}" srcOrd="2" destOrd="0" presId="urn:microsoft.com/office/officeart/2005/8/layout/hierarchy4"/>
    <dgm:cxn modelId="{DF2477A6-015D-4F32-8BF2-F92C35803533}" type="presParOf" srcId="{80B72A7D-DBDF-48FC-AD82-A5AADC3FC7E5}" destId="{87854599-2479-4C29-98AD-AFA43A77B30B}" srcOrd="0" destOrd="0" presId="urn:microsoft.com/office/officeart/2005/8/layout/hierarchy4"/>
    <dgm:cxn modelId="{03759B08-9E96-41B3-B6BE-896572428C12}" type="presParOf" srcId="{87854599-2479-4C29-98AD-AFA43A77B30B}" destId="{529FD36F-4212-4B77-B997-D67C468CB542}" srcOrd="0" destOrd="0" presId="urn:microsoft.com/office/officeart/2005/8/layout/hierarchy4"/>
    <dgm:cxn modelId="{17018019-81E7-4B62-B394-0BBE8BF27472}" type="presParOf" srcId="{87854599-2479-4C29-98AD-AFA43A77B30B}" destId="{00EF3D73-1227-456C-AF7E-C68F791065E7}" srcOrd="1" destOrd="0" presId="urn:microsoft.com/office/officeart/2005/8/layout/hierarchy4"/>
    <dgm:cxn modelId="{39E91830-CDE4-443C-9B45-7C508B75F7E5}" type="presParOf" srcId="{80B72A7D-DBDF-48FC-AD82-A5AADC3FC7E5}" destId="{8C029113-D87F-4ACB-BB1C-C8ACFC07970A}" srcOrd="1" destOrd="0" presId="urn:microsoft.com/office/officeart/2005/8/layout/hierarchy4"/>
    <dgm:cxn modelId="{F6BE0E85-B22D-487D-95B3-2BC9ECBE9F42}" type="presParOf" srcId="{80B72A7D-DBDF-48FC-AD82-A5AADC3FC7E5}" destId="{7503BA9C-607F-4ED9-8393-2DB1566A9B37}" srcOrd="2" destOrd="0" presId="urn:microsoft.com/office/officeart/2005/8/layout/hierarchy4"/>
    <dgm:cxn modelId="{2ACDE780-79A6-4B9F-88C7-5C1F51F94D63}" type="presParOf" srcId="{7503BA9C-607F-4ED9-8393-2DB1566A9B37}" destId="{581D5DC3-2896-4E33-8696-79320A9EF7F1}" srcOrd="0" destOrd="0" presId="urn:microsoft.com/office/officeart/2005/8/layout/hierarchy4"/>
    <dgm:cxn modelId="{15536A29-6EF0-4240-8E4C-924A872A7454}" type="presParOf" srcId="{7503BA9C-607F-4ED9-8393-2DB1566A9B37}" destId="{E0885DEB-15A1-466B-B2D8-1B161DB326B9}" srcOrd="1" destOrd="0" presId="urn:microsoft.com/office/officeart/2005/8/layout/hierarchy4"/>
    <dgm:cxn modelId="{AF1EA4E4-295E-4CE6-9B06-DEAE07A0B528}" type="presParOf" srcId="{5D1F3813-53E3-4EC6-85C4-97528E1AABBA}" destId="{9AFEB87C-CF95-4365-90B1-ED5E47A58926}" srcOrd="1" destOrd="0" presId="urn:microsoft.com/office/officeart/2005/8/layout/hierarchy4"/>
    <dgm:cxn modelId="{A05DDE22-A852-4D79-9156-185ECC0751C7}" type="presParOf" srcId="{5D1F3813-53E3-4EC6-85C4-97528E1AABBA}" destId="{0E5ADC7F-1FDD-443A-9B73-40FEE8B25CED}" srcOrd="2" destOrd="0" presId="urn:microsoft.com/office/officeart/2005/8/layout/hierarchy4"/>
    <dgm:cxn modelId="{D98C1F4D-6719-40D1-B2B0-A7A19EF3D3AF}" type="presParOf" srcId="{0E5ADC7F-1FDD-443A-9B73-40FEE8B25CED}" destId="{CF9D09F2-0047-440D-A42B-F295C7A26884}" srcOrd="0" destOrd="0" presId="urn:microsoft.com/office/officeart/2005/8/layout/hierarchy4"/>
    <dgm:cxn modelId="{CC2F57B0-5542-4F8B-9BDC-3349DC45CF2D}" type="presParOf" srcId="{0E5ADC7F-1FDD-443A-9B73-40FEE8B25CED}" destId="{7FF9A0AA-1F89-46FF-9C70-6F747B9FE8B7}" srcOrd="1" destOrd="0" presId="urn:microsoft.com/office/officeart/2005/8/layout/hierarchy4"/>
    <dgm:cxn modelId="{C302783C-C848-450F-BF81-3D1D59805679}" type="presParOf" srcId="{5D1F3813-53E3-4EC6-85C4-97528E1AABBA}" destId="{5D9019D5-D52A-4F68-9C93-E3CDAA1BF042}" srcOrd="3" destOrd="0" presId="urn:microsoft.com/office/officeart/2005/8/layout/hierarchy4"/>
    <dgm:cxn modelId="{4791C326-369B-4284-B309-3F922E9D000D}" type="presParOf" srcId="{5D1F3813-53E3-4EC6-85C4-97528E1AABBA}" destId="{514CDA3A-FB12-4751-8AD1-B87D9821802C}" srcOrd="4" destOrd="0" presId="urn:microsoft.com/office/officeart/2005/8/layout/hierarchy4"/>
    <dgm:cxn modelId="{EF9A600D-37E3-4239-85F9-CA9AB376569C}" type="presParOf" srcId="{514CDA3A-FB12-4751-8AD1-B87D9821802C}" destId="{D9C82042-D037-482C-9989-8BDD25D9D341}" srcOrd="0" destOrd="0" presId="urn:microsoft.com/office/officeart/2005/8/layout/hierarchy4"/>
    <dgm:cxn modelId="{C8B84A44-A5A1-4861-BCFB-4212509ECE6B}" type="presParOf" srcId="{514CDA3A-FB12-4751-8AD1-B87D9821802C}" destId="{475140FC-5DEC-4F7C-9EC5-2F495C6A6C31}" srcOrd="1" destOrd="0" presId="urn:microsoft.com/office/officeart/2005/8/layout/hierarchy4"/>
    <dgm:cxn modelId="{2D76E695-FFFF-4FD5-A0C5-642D88DDA8A2}" type="presParOf" srcId="{5D1F3813-53E3-4EC6-85C4-97528E1AABBA}" destId="{18A21FDC-DBCC-4A71-93F0-85B0E8635EA0}" srcOrd="5" destOrd="0" presId="urn:microsoft.com/office/officeart/2005/8/layout/hierarchy4"/>
    <dgm:cxn modelId="{DFFCCCC2-92F1-4FD2-B49D-219332745363}" type="presParOf" srcId="{5D1F3813-53E3-4EC6-85C4-97528E1AABBA}" destId="{D3ABE4FD-2ED1-4AB0-AE30-6A383FFF5446}" srcOrd="6" destOrd="0" presId="urn:microsoft.com/office/officeart/2005/8/layout/hierarchy4"/>
    <dgm:cxn modelId="{28EA811C-D99F-4FFF-A4A1-939EDD4D84F1}" type="presParOf" srcId="{D3ABE4FD-2ED1-4AB0-AE30-6A383FFF5446}" destId="{13B6AA02-3EAD-4FB9-A4B5-7324448678EF}" srcOrd="0" destOrd="0" presId="urn:microsoft.com/office/officeart/2005/8/layout/hierarchy4"/>
    <dgm:cxn modelId="{1798EE2C-7388-4FA9-8E1D-B992C5A54E39}" type="presParOf" srcId="{D3ABE4FD-2ED1-4AB0-AE30-6A383FFF5446}" destId="{D077B583-8304-46CE-A72C-D8608E455C75}" srcOrd="1" destOrd="0" presId="urn:microsoft.com/office/officeart/2005/8/layout/hierarchy4"/>
    <dgm:cxn modelId="{BD0AD8B5-6AD2-4352-9567-90A7A6A06EA9}" type="presParOf" srcId="{D3ABE4FD-2ED1-4AB0-AE30-6A383FFF5446}" destId="{86A875EB-6A20-478F-8D61-5BCB0686483C}" srcOrd="2" destOrd="0" presId="urn:microsoft.com/office/officeart/2005/8/layout/hierarchy4"/>
    <dgm:cxn modelId="{355B2B13-7AE5-42EE-8C57-FB32966544C6}" type="presParOf" srcId="{86A875EB-6A20-478F-8D61-5BCB0686483C}" destId="{FE591805-EBFF-4D3B-84C1-F1E253DBD2D1}" srcOrd="0" destOrd="0" presId="urn:microsoft.com/office/officeart/2005/8/layout/hierarchy4"/>
    <dgm:cxn modelId="{8AD590E5-87BA-401A-BD56-05F4C0D8E4C1}" type="presParOf" srcId="{FE591805-EBFF-4D3B-84C1-F1E253DBD2D1}" destId="{13524E33-7E45-45EB-BE40-79532CC74B80}" srcOrd="0" destOrd="0" presId="urn:microsoft.com/office/officeart/2005/8/layout/hierarchy4"/>
    <dgm:cxn modelId="{6F4DEF92-3194-4B44-BEBA-7789A7D11863}" type="presParOf" srcId="{FE591805-EBFF-4D3B-84C1-F1E253DBD2D1}" destId="{EC68EC95-CF07-4A1C-8902-D5AF62E07D91}" srcOrd="1" destOrd="0" presId="urn:microsoft.com/office/officeart/2005/8/layout/hierarchy4"/>
    <dgm:cxn modelId="{54B6C4F6-D8ED-48C0-BB20-C09676ADA7FB}" type="presParOf" srcId="{86A875EB-6A20-478F-8D61-5BCB0686483C}" destId="{B3E4CEBA-B068-4A62-ADCE-0BD93B97FA75}" srcOrd="1" destOrd="0" presId="urn:microsoft.com/office/officeart/2005/8/layout/hierarchy4"/>
    <dgm:cxn modelId="{8334F520-CEDE-4388-B78B-D1D9613C52B3}" type="presParOf" srcId="{86A875EB-6A20-478F-8D61-5BCB0686483C}" destId="{659D9FB0-3361-4C6C-8251-B28FEAFD5FDB}" srcOrd="2" destOrd="0" presId="urn:microsoft.com/office/officeart/2005/8/layout/hierarchy4"/>
    <dgm:cxn modelId="{837B9EC5-F88E-455C-B2EB-EA90E3CCC882}" type="presParOf" srcId="{659D9FB0-3361-4C6C-8251-B28FEAFD5FDB}" destId="{0AAA942C-AAA7-478B-90C4-095F94F4C776}" srcOrd="0" destOrd="0" presId="urn:microsoft.com/office/officeart/2005/8/layout/hierarchy4"/>
    <dgm:cxn modelId="{D8284F75-61C8-4601-AE1D-0895352778C6}" type="presParOf" srcId="{659D9FB0-3361-4C6C-8251-B28FEAFD5FDB}" destId="{A773C88E-E012-4E8D-9E1E-4FE3226A6AC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CF329-280D-441E-9359-5B10977AA3A6}">
      <dsp:nvSpPr>
        <dsp:cNvPr id="0" name=""/>
        <dsp:cNvSpPr/>
      </dsp:nvSpPr>
      <dsp:spPr>
        <a:xfrm>
          <a:off x="3365" y="817953"/>
          <a:ext cx="1787958" cy="4595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RESPONSABLE DEL ENSAYO</a:t>
          </a:r>
        </a:p>
      </dsp:txBody>
      <dsp:txXfrm>
        <a:off x="3365" y="817953"/>
        <a:ext cx="1787958" cy="459595"/>
      </dsp:txXfrm>
    </dsp:sp>
    <dsp:sp modelId="{A5ED74BC-9BBF-4814-883B-89018B3637AD}">
      <dsp:nvSpPr>
        <dsp:cNvPr id="0" name=""/>
        <dsp:cNvSpPr/>
      </dsp:nvSpPr>
      <dsp:spPr>
        <a:xfrm>
          <a:off x="3365" y="1277549"/>
          <a:ext cx="1787958" cy="11240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Nombre, DNI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Titulación académica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Organismo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Contacto </a:t>
          </a:r>
        </a:p>
      </dsp:txBody>
      <dsp:txXfrm>
        <a:off x="3365" y="1277549"/>
        <a:ext cx="1787958" cy="1124077"/>
      </dsp:txXfrm>
    </dsp:sp>
    <dsp:sp modelId="{9DF530FD-5486-4780-97B2-C0AC32717813}">
      <dsp:nvSpPr>
        <dsp:cNvPr id="0" name=""/>
        <dsp:cNvSpPr/>
      </dsp:nvSpPr>
      <dsp:spPr>
        <a:xfrm>
          <a:off x="2041638" y="817953"/>
          <a:ext cx="1787958" cy="459595"/>
        </a:xfrm>
        <a:prstGeom prst="rect">
          <a:avLst/>
        </a:prstGeom>
        <a:solidFill>
          <a:schemeClr val="accent3">
            <a:hueOff val="-286681"/>
            <a:satOff val="236"/>
            <a:lumOff val="-196"/>
            <a:alphaOff val="0"/>
          </a:schemeClr>
        </a:solidFill>
        <a:ln w="19050" cap="rnd" cmpd="sng" algn="ctr">
          <a:solidFill>
            <a:schemeClr val="accent3">
              <a:hueOff val="-286681"/>
              <a:satOff val="236"/>
              <a:lumOff val="-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PRODUCTO ENSAYADO</a:t>
          </a:r>
        </a:p>
      </dsp:txBody>
      <dsp:txXfrm>
        <a:off x="2041638" y="817953"/>
        <a:ext cx="1787958" cy="459595"/>
      </dsp:txXfrm>
    </dsp:sp>
    <dsp:sp modelId="{2ACA7FE4-EC20-455B-B99F-287003F1F8A6}">
      <dsp:nvSpPr>
        <dsp:cNvPr id="0" name=""/>
        <dsp:cNvSpPr/>
      </dsp:nvSpPr>
      <dsp:spPr>
        <a:xfrm>
          <a:off x="2041638" y="1277549"/>
          <a:ext cx="1787958" cy="1124077"/>
        </a:xfrm>
        <a:prstGeom prst="rect">
          <a:avLst/>
        </a:prstGeom>
        <a:solidFill>
          <a:schemeClr val="accent3">
            <a:tint val="40000"/>
            <a:alpha val="90000"/>
            <a:hueOff val="-331634"/>
            <a:satOff val="230"/>
            <a:lumOff val="5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331634"/>
              <a:satOff val="230"/>
              <a:lumOff val="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Nombre comercial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Composición </a:t>
          </a:r>
        </a:p>
      </dsp:txBody>
      <dsp:txXfrm>
        <a:off x="2041638" y="1277549"/>
        <a:ext cx="1787958" cy="1124077"/>
      </dsp:txXfrm>
    </dsp:sp>
    <dsp:sp modelId="{94A88835-1BBB-4A3C-AD38-C0F544776DEB}">
      <dsp:nvSpPr>
        <dsp:cNvPr id="0" name=""/>
        <dsp:cNvSpPr/>
      </dsp:nvSpPr>
      <dsp:spPr>
        <a:xfrm>
          <a:off x="4079911" y="817953"/>
          <a:ext cx="1787958" cy="459595"/>
        </a:xfrm>
        <a:prstGeom prst="rect">
          <a:avLst/>
        </a:prstGeom>
        <a:solidFill>
          <a:schemeClr val="accent3">
            <a:hueOff val="-573361"/>
            <a:satOff val="472"/>
            <a:lumOff val="-392"/>
            <a:alphaOff val="0"/>
          </a:schemeClr>
        </a:solidFill>
        <a:ln w="19050" cap="rnd" cmpd="sng" algn="ctr">
          <a:solidFill>
            <a:schemeClr val="accent3">
              <a:hueOff val="-573361"/>
              <a:satOff val="472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CULTIVOS</a:t>
          </a:r>
        </a:p>
      </dsp:txBody>
      <dsp:txXfrm>
        <a:off x="4079911" y="817953"/>
        <a:ext cx="1787958" cy="459595"/>
      </dsp:txXfrm>
    </dsp:sp>
    <dsp:sp modelId="{B8156068-A9CD-4BF1-B9CC-A7C7FAAF0F32}">
      <dsp:nvSpPr>
        <dsp:cNvPr id="0" name=""/>
        <dsp:cNvSpPr/>
      </dsp:nvSpPr>
      <dsp:spPr>
        <a:xfrm>
          <a:off x="4079911" y="1277549"/>
          <a:ext cx="1787958" cy="1124077"/>
        </a:xfrm>
        <a:prstGeom prst="rect">
          <a:avLst/>
        </a:prstGeom>
        <a:solidFill>
          <a:schemeClr val="accent3">
            <a:tint val="40000"/>
            <a:alpha val="90000"/>
            <a:hueOff val="-663269"/>
            <a:satOff val="460"/>
            <a:lumOff val="1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663269"/>
              <a:satOff val="460"/>
              <a:lumOff val="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Grupo de cultivos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Género y sp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Variedad </a:t>
          </a:r>
        </a:p>
      </dsp:txBody>
      <dsp:txXfrm>
        <a:off x="4079911" y="1277549"/>
        <a:ext cx="1787958" cy="1124077"/>
      </dsp:txXfrm>
    </dsp:sp>
    <dsp:sp modelId="{E1F979CB-7958-47B1-AA32-DB44379290F6}">
      <dsp:nvSpPr>
        <dsp:cNvPr id="0" name=""/>
        <dsp:cNvSpPr/>
      </dsp:nvSpPr>
      <dsp:spPr>
        <a:xfrm>
          <a:off x="6118184" y="817953"/>
          <a:ext cx="1787958" cy="459595"/>
        </a:xfrm>
        <a:prstGeom prst="rect">
          <a:avLst/>
        </a:prstGeom>
        <a:solidFill>
          <a:schemeClr val="accent3">
            <a:hueOff val="-860042"/>
            <a:satOff val="708"/>
            <a:lumOff val="-589"/>
            <a:alphaOff val="0"/>
          </a:schemeClr>
        </a:solidFill>
        <a:ln w="19050" cap="rnd" cmpd="sng" algn="ctr">
          <a:solidFill>
            <a:schemeClr val="accent3">
              <a:hueOff val="-860042"/>
              <a:satOff val="708"/>
              <a:lumOff val="-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Efectos positivos demostrados</a:t>
          </a:r>
        </a:p>
      </dsp:txBody>
      <dsp:txXfrm>
        <a:off x="6118184" y="817953"/>
        <a:ext cx="1787958" cy="459595"/>
      </dsp:txXfrm>
    </dsp:sp>
    <dsp:sp modelId="{90A73D9D-1128-4FDD-A427-D8ED469CD4F5}">
      <dsp:nvSpPr>
        <dsp:cNvPr id="0" name=""/>
        <dsp:cNvSpPr/>
      </dsp:nvSpPr>
      <dsp:spPr>
        <a:xfrm>
          <a:off x="6118184" y="1277549"/>
          <a:ext cx="1787958" cy="1124077"/>
        </a:xfrm>
        <a:prstGeom prst="rect">
          <a:avLst/>
        </a:prstGeom>
        <a:solidFill>
          <a:schemeClr val="accent3">
            <a:tint val="40000"/>
            <a:alpha val="90000"/>
            <a:hueOff val="-994903"/>
            <a:satOff val="689"/>
            <a:lumOff val="16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994903"/>
              <a:satOff val="689"/>
              <a:lumOff val="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Efecto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Dosis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Condiciones de uso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Otros </a:t>
          </a:r>
        </a:p>
      </dsp:txBody>
      <dsp:txXfrm>
        <a:off x="6118184" y="1277549"/>
        <a:ext cx="1787958" cy="1124077"/>
      </dsp:txXfrm>
    </dsp:sp>
    <dsp:sp modelId="{B9D294B2-5A33-46BA-AD8D-95B4E1B21423}">
      <dsp:nvSpPr>
        <dsp:cNvPr id="0" name=""/>
        <dsp:cNvSpPr/>
      </dsp:nvSpPr>
      <dsp:spPr>
        <a:xfrm>
          <a:off x="8156457" y="817953"/>
          <a:ext cx="1787958" cy="459595"/>
        </a:xfrm>
        <a:prstGeom prst="rect">
          <a:avLst/>
        </a:prstGeom>
        <a:solidFill>
          <a:schemeClr val="accent3">
            <a:hueOff val="-1146722"/>
            <a:satOff val="944"/>
            <a:lumOff val="-785"/>
            <a:alphaOff val="0"/>
          </a:schemeClr>
        </a:solidFill>
        <a:ln w="19050" cap="rnd" cmpd="sng" algn="ctr">
          <a:solidFill>
            <a:schemeClr val="accent3">
              <a:hueOff val="-1146722"/>
              <a:satOff val="944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Valoración</a:t>
          </a:r>
        </a:p>
      </dsp:txBody>
      <dsp:txXfrm>
        <a:off x="8156457" y="817953"/>
        <a:ext cx="1787958" cy="459595"/>
      </dsp:txXfrm>
    </dsp:sp>
    <dsp:sp modelId="{949B4E77-79AF-436C-8985-D47CD4EAFEFD}">
      <dsp:nvSpPr>
        <dsp:cNvPr id="0" name=""/>
        <dsp:cNvSpPr/>
      </dsp:nvSpPr>
      <dsp:spPr>
        <a:xfrm>
          <a:off x="8156457" y="1277549"/>
          <a:ext cx="1787958" cy="1124077"/>
        </a:xfrm>
        <a:prstGeom prst="rect">
          <a:avLst/>
        </a:prstGeom>
        <a:solidFill>
          <a:schemeClr val="accent3">
            <a:tint val="40000"/>
            <a:alpha val="90000"/>
            <a:hueOff val="-1326538"/>
            <a:satOff val="919"/>
            <a:lumOff val="21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1326538"/>
              <a:satOff val="919"/>
              <a:lumOff val="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Positiva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Negativa </a:t>
          </a:r>
        </a:p>
      </dsp:txBody>
      <dsp:txXfrm>
        <a:off x="8156457" y="1277549"/>
        <a:ext cx="1787958" cy="1124077"/>
      </dsp:txXfrm>
    </dsp:sp>
    <dsp:sp modelId="{47407DF2-D862-4ECA-B199-BF598FD80C37}">
      <dsp:nvSpPr>
        <dsp:cNvPr id="0" name=""/>
        <dsp:cNvSpPr/>
      </dsp:nvSpPr>
      <dsp:spPr>
        <a:xfrm>
          <a:off x="10194730" y="817953"/>
          <a:ext cx="1787958" cy="459595"/>
        </a:xfrm>
        <a:prstGeom prst="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Comentarios  </a:t>
          </a:r>
        </a:p>
      </dsp:txBody>
      <dsp:txXfrm>
        <a:off x="10194730" y="817953"/>
        <a:ext cx="1787958" cy="459595"/>
      </dsp:txXfrm>
    </dsp:sp>
    <dsp:sp modelId="{C04231B6-180C-4835-A129-19C1BDD7652A}">
      <dsp:nvSpPr>
        <dsp:cNvPr id="0" name=""/>
        <dsp:cNvSpPr/>
      </dsp:nvSpPr>
      <dsp:spPr>
        <a:xfrm>
          <a:off x="10194730" y="1277549"/>
          <a:ext cx="1787958" cy="1124077"/>
        </a:xfrm>
        <a:prstGeom prst="rect">
          <a:avLst/>
        </a:prstGeom>
        <a:solidFill>
          <a:schemeClr val="accent3">
            <a:tint val="40000"/>
            <a:alpha val="90000"/>
            <a:hueOff val="-1658172"/>
            <a:satOff val="1149"/>
            <a:lumOff val="26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-1658172"/>
              <a:satOff val="1149"/>
              <a:lumOff val="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Incompatibilidades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/>
            <a:t>Otros aspectos relevantes</a:t>
          </a:r>
        </a:p>
      </dsp:txBody>
      <dsp:txXfrm>
        <a:off x="10194730" y="1277549"/>
        <a:ext cx="1787958" cy="1124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D015F-CC7C-4552-8236-E0E92AB6810E}">
      <dsp:nvSpPr>
        <dsp:cNvPr id="0" name=""/>
        <dsp:cNvSpPr/>
      </dsp:nvSpPr>
      <dsp:spPr>
        <a:xfrm>
          <a:off x="415723" y="317"/>
          <a:ext cx="1820140" cy="10920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Informe técnico independiente</a:t>
          </a:r>
        </a:p>
      </dsp:txBody>
      <dsp:txXfrm>
        <a:off x="415723" y="317"/>
        <a:ext cx="1820140" cy="1092084"/>
      </dsp:txXfrm>
    </dsp:sp>
    <dsp:sp modelId="{407C503E-05E9-484E-873F-7D93B8D707C6}">
      <dsp:nvSpPr>
        <dsp:cNvPr id="0" name=""/>
        <dsp:cNvSpPr/>
      </dsp:nvSpPr>
      <dsp:spPr>
        <a:xfrm>
          <a:off x="2417878" y="317"/>
          <a:ext cx="1820140" cy="1092084"/>
        </a:xfrm>
        <a:prstGeom prst="rect">
          <a:avLst/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Conclusión favorable</a:t>
          </a:r>
        </a:p>
      </dsp:txBody>
      <dsp:txXfrm>
        <a:off x="2417878" y="317"/>
        <a:ext cx="1820140" cy="1092084"/>
      </dsp:txXfrm>
    </dsp:sp>
    <dsp:sp modelId="{7AB8E208-C67F-42A8-86FC-C8A2FA4C7BA7}">
      <dsp:nvSpPr>
        <dsp:cNvPr id="0" name=""/>
        <dsp:cNvSpPr/>
      </dsp:nvSpPr>
      <dsp:spPr>
        <a:xfrm>
          <a:off x="1416801" y="1274416"/>
          <a:ext cx="1820140" cy="1092084"/>
        </a:xfrm>
        <a:prstGeom prst="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Recomendaciones de uso</a:t>
          </a:r>
        </a:p>
      </dsp:txBody>
      <dsp:txXfrm>
        <a:off x="1416801" y="1274416"/>
        <a:ext cx="1820140" cy="10920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ECAEE-1FF6-4401-AA6A-708E0419EB88}">
      <dsp:nvSpPr>
        <dsp:cNvPr id="0" name=""/>
        <dsp:cNvSpPr/>
      </dsp:nvSpPr>
      <dsp:spPr>
        <a:xfrm>
          <a:off x="3951" y="3298"/>
          <a:ext cx="10987651" cy="127561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700" kern="1200" dirty="0"/>
            <a:t>Grupos de cultivo</a:t>
          </a:r>
        </a:p>
      </dsp:txBody>
      <dsp:txXfrm>
        <a:off x="41313" y="40660"/>
        <a:ext cx="10912927" cy="1200895"/>
      </dsp:txXfrm>
    </dsp:sp>
    <dsp:sp modelId="{C3498345-D250-44EF-9392-85823BFD35BB}">
      <dsp:nvSpPr>
        <dsp:cNvPr id="0" name=""/>
        <dsp:cNvSpPr/>
      </dsp:nvSpPr>
      <dsp:spPr>
        <a:xfrm>
          <a:off x="3951" y="1465627"/>
          <a:ext cx="3541159" cy="127561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Hortícolas </a:t>
          </a:r>
        </a:p>
      </dsp:txBody>
      <dsp:txXfrm>
        <a:off x="41313" y="1502989"/>
        <a:ext cx="3466435" cy="1200895"/>
      </dsp:txXfrm>
    </dsp:sp>
    <dsp:sp modelId="{529FD36F-4212-4B77-B997-D67C468CB542}">
      <dsp:nvSpPr>
        <dsp:cNvPr id="0" name=""/>
        <dsp:cNvSpPr/>
      </dsp:nvSpPr>
      <dsp:spPr>
        <a:xfrm>
          <a:off x="3951" y="2927957"/>
          <a:ext cx="1734162" cy="1275619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Suelo</a:t>
          </a:r>
        </a:p>
      </dsp:txBody>
      <dsp:txXfrm>
        <a:off x="41313" y="2965319"/>
        <a:ext cx="1659438" cy="1200895"/>
      </dsp:txXfrm>
    </dsp:sp>
    <dsp:sp modelId="{581D5DC3-2896-4E33-8696-79320A9EF7F1}">
      <dsp:nvSpPr>
        <dsp:cNvPr id="0" name=""/>
        <dsp:cNvSpPr/>
      </dsp:nvSpPr>
      <dsp:spPr>
        <a:xfrm>
          <a:off x="1810948" y="2927957"/>
          <a:ext cx="1734162" cy="1275619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Cultivo hidropónico</a:t>
          </a:r>
        </a:p>
      </dsp:txBody>
      <dsp:txXfrm>
        <a:off x="1848310" y="2965319"/>
        <a:ext cx="1659438" cy="1200895"/>
      </dsp:txXfrm>
    </dsp:sp>
    <dsp:sp modelId="{CF9D09F2-0047-440D-A42B-F295C7A26884}">
      <dsp:nvSpPr>
        <dsp:cNvPr id="0" name=""/>
        <dsp:cNvSpPr/>
      </dsp:nvSpPr>
      <dsp:spPr>
        <a:xfrm>
          <a:off x="3690780" y="1465627"/>
          <a:ext cx="1734162" cy="127561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Herbáceos extensivos </a:t>
          </a:r>
        </a:p>
      </dsp:txBody>
      <dsp:txXfrm>
        <a:off x="3728142" y="1502989"/>
        <a:ext cx="1659438" cy="1200895"/>
      </dsp:txXfrm>
    </dsp:sp>
    <dsp:sp modelId="{D9C82042-D037-482C-9989-8BDD25D9D341}">
      <dsp:nvSpPr>
        <dsp:cNvPr id="0" name=""/>
        <dsp:cNvSpPr/>
      </dsp:nvSpPr>
      <dsp:spPr>
        <a:xfrm>
          <a:off x="5570612" y="1465627"/>
          <a:ext cx="1734162" cy="127561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Leñosos</a:t>
          </a:r>
        </a:p>
      </dsp:txBody>
      <dsp:txXfrm>
        <a:off x="5607974" y="1502989"/>
        <a:ext cx="1659438" cy="1200895"/>
      </dsp:txXfrm>
    </dsp:sp>
    <dsp:sp modelId="{13B6AA02-3EAD-4FB9-A4B5-7324448678EF}">
      <dsp:nvSpPr>
        <dsp:cNvPr id="0" name=""/>
        <dsp:cNvSpPr/>
      </dsp:nvSpPr>
      <dsp:spPr>
        <a:xfrm>
          <a:off x="7450444" y="1465627"/>
          <a:ext cx="3541159" cy="1275619"/>
        </a:xfrm>
        <a:prstGeom prst="roundRect">
          <a:avLst>
            <a:gd name="adj" fmla="val 10000"/>
          </a:avLst>
        </a:prstGeom>
        <a:solidFill>
          <a:schemeClr val="accent2">
            <a:tint val="99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Producción de planta</a:t>
          </a:r>
        </a:p>
      </dsp:txBody>
      <dsp:txXfrm>
        <a:off x="7487806" y="1502989"/>
        <a:ext cx="3466435" cy="1200895"/>
      </dsp:txXfrm>
    </dsp:sp>
    <dsp:sp modelId="{13524E33-7E45-45EB-BE40-79532CC74B80}">
      <dsp:nvSpPr>
        <dsp:cNvPr id="0" name=""/>
        <dsp:cNvSpPr/>
      </dsp:nvSpPr>
      <dsp:spPr>
        <a:xfrm>
          <a:off x="7450444" y="2927957"/>
          <a:ext cx="1734162" cy="1275619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Semilleros </a:t>
          </a:r>
        </a:p>
      </dsp:txBody>
      <dsp:txXfrm>
        <a:off x="7487806" y="2965319"/>
        <a:ext cx="1659438" cy="1200895"/>
      </dsp:txXfrm>
    </dsp:sp>
    <dsp:sp modelId="{0AAA942C-AAA7-478B-90C4-095F94F4C776}">
      <dsp:nvSpPr>
        <dsp:cNvPr id="0" name=""/>
        <dsp:cNvSpPr/>
      </dsp:nvSpPr>
      <dsp:spPr>
        <a:xfrm>
          <a:off x="9257441" y="2927957"/>
          <a:ext cx="1734162" cy="1275619"/>
        </a:xfrm>
        <a:prstGeom prst="roundRect">
          <a:avLst>
            <a:gd name="adj" fmla="val 10000"/>
          </a:avLst>
        </a:prstGeom>
        <a:solidFill>
          <a:schemeClr val="accent2">
            <a:tint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Viveros </a:t>
          </a:r>
        </a:p>
      </dsp:txBody>
      <dsp:txXfrm>
        <a:off x="9294803" y="2965319"/>
        <a:ext cx="1659438" cy="1200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AA53A-772F-DA49-A211-909B4A002D47}" type="datetimeFigureOut">
              <a:rPr lang="es-ES_tradnl" smtClean="0"/>
              <a:t>10/3/21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1AE7B-8FD9-A64E-BDE3-18227BEC3383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6430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16677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10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4870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85800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55214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NORMATIVA NACIONAL ACTUAL NO RECONCIA EL TERMINO BIOESTIMULANTES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61662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13906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46907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16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62585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17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09443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42058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19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0264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18730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20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52707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30489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9107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71218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78602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35155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26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47826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ESTE REGLAMENTO POR PRIMERA VEZ ESTABLECE UNA UNICA AUTORIZACION PARA TODOS LOS ESTADOS, ESTABLECIENDO UN MERCADO UNICO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27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44432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LIMITACIONES A LA INNOVACION:</a:t>
            </a:r>
          </a:p>
          <a:p>
            <a:r>
              <a:rPr lang="es-ES" dirty="0"/>
              <a:t>	LISTA POSITIVA CON LOS MATERIALES PERMITIDOS</a:t>
            </a:r>
          </a:p>
          <a:p>
            <a:r>
              <a:rPr lang="es-ES" dirty="0"/>
              <a:t>	DEJANDO FUERA A LOS PRODUCTOS MAS NOVEDOSOS</a:t>
            </a:r>
          </a:p>
          <a:p>
            <a:r>
              <a:rPr lang="es-ES" dirty="0"/>
              <a:t>	ESPECIALMENTE NEGATIVO PARA LOS ESTIMULANTES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85893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PROCESO DE EVALUACION SE REALIZARA POR ENTIDADES ACREDITADAS</a:t>
            </a:r>
          </a:p>
          <a:p>
            <a:r>
              <a:rPr lang="es-ES" dirty="0"/>
              <a:t>MARCADO CE</a:t>
            </a:r>
          </a:p>
          <a:p>
            <a:r>
              <a:rPr lang="es-ES" dirty="0"/>
              <a:t>GARANTIZA LA SEGURIDAD DEL AGRICULTOR</a:t>
            </a:r>
          </a:p>
          <a:p>
            <a:r>
              <a:rPr lang="es-ES" dirty="0"/>
              <a:t>NORMAS MAS ESTRICTAS DE ETIQUETADO, SOLO SE PODRA PONER LAS PROPIEDADES PARA LAS QUE SE HAYA DEMOSTRADO LA EFICIENCIA</a:t>
            </a:r>
          </a:p>
          <a:p>
            <a:r>
              <a:rPr lang="es-ES" dirty="0"/>
              <a:t>FALTA POR ELABORAR LAS GUIAS Y NORMAS TECNICAS PARA LA INSCRIPCION DE LOS PRODUCTOS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29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9495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31426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PROCESO DE EVALUACION SE REALIZARA POR ENTIDADES ACREDITADAS</a:t>
            </a:r>
          </a:p>
          <a:p>
            <a:r>
              <a:rPr lang="es-ES" dirty="0"/>
              <a:t>MARCADO CE</a:t>
            </a:r>
          </a:p>
          <a:p>
            <a:r>
              <a:rPr lang="es-ES" dirty="0"/>
              <a:t>GARANTIZA LA SEGURIDAD DEL AGRICULTOR</a:t>
            </a:r>
          </a:p>
          <a:p>
            <a:r>
              <a:rPr lang="es-ES" dirty="0"/>
              <a:t>NORMAS MAS ESTRICTAS DE ETIQUETADO, SOLO SE PODRA PONER LAS PROPIEDADES PARA LAS QUE SE HAYA DEMOSTRADO LA EFICIENCIA</a:t>
            </a:r>
          </a:p>
          <a:p>
            <a:r>
              <a:rPr lang="es-ES" dirty="0"/>
              <a:t>FALTA POR ELABORAR LAS GUIAS Y NORMAS TECNICAS PARA LA INSCRIPCION DE LOS PRODUCTOS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30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98785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31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82636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32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557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7204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78309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6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0497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7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7279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0325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1AE7B-8FD9-A64E-BDE3-18227BEC3383}" type="slidenum">
              <a:rPr lang="es-ES_tradnl" smtClean="0"/>
              <a:t>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343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/>
              <a:t>3/10/21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/>
              <a:t>3/10/21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3/10/21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2.png"/><Relationship Id="rId21" Type="http://schemas.openxmlformats.org/officeDocument/2006/relationships/image" Target="../media/image25.jpeg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groterra.com/noticias/clientes/basf/IMAGENES/img_Capsula.jpg" TargetMode="External"/><Relationship Id="rId11" Type="http://schemas.openxmlformats.org/officeDocument/2006/relationships/hyperlink" Target="http://images.google.com/imgres?imgurl=http://www.garta.dk/biologi/nytte_billed/bankerplant.jpg&amp;imgrefurl=http://www.garta.dk/biologi/bio_oversigt.htm&amp;h=200&amp;w=200&amp;sz=36&amp;hl=es&amp;start=1&amp;um=1&amp;usg=__Xv9SDg-VqSJwkzAGmVA4agvii9Y=&amp;tbnid=yLl8NbSVYW5gdM:&amp;tbnh=104&amp;tbnw=104&amp;prev=/images%3Fq%3DErvibank%26um%3D1%26hl%3Des%26sa%3DG" TargetMode="External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23" Type="http://schemas.openxmlformats.org/officeDocument/2006/relationships/image" Target="../media/image27.png"/><Relationship Id="rId10" Type="http://schemas.openxmlformats.org/officeDocument/2006/relationships/image" Target="../media/image15.jpeg"/><Relationship Id="rId19" Type="http://schemas.openxmlformats.org/officeDocument/2006/relationships/image" Target="../media/image23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25327" y="2666489"/>
            <a:ext cx="10741345" cy="1095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600" b="1" dirty="0"/>
              <a:t>REQUISITOS LEGALES DE BIOFERTILIZANTES Y BIOESTIMULANTES</a:t>
            </a:r>
            <a:r>
              <a:rPr lang="es-ES" dirty="0"/>
              <a:t> </a:t>
            </a:r>
          </a:p>
        </p:txBody>
      </p:sp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1C01932-2197-E640-8587-E34B231E0E47}"/>
              </a:ext>
            </a:extLst>
          </p:cNvPr>
          <p:cNvSpPr txBox="1"/>
          <p:nvPr/>
        </p:nvSpPr>
        <p:spPr>
          <a:xfrm>
            <a:off x="8564988" y="5432525"/>
            <a:ext cx="3348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b="1" dirty="0"/>
              <a:t>Francisco José González Zapater</a:t>
            </a:r>
          </a:p>
          <a:p>
            <a:pPr algn="just"/>
            <a:r>
              <a:rPr lang="es-ES_tradnl" sz="1400" b="1" dirty="0"/>
              <a:t>Jefe de Servicio de Sanidad Vegetal</a:t>
            </a:r>
          </a:p>
          <a:p>
            <a:pPr algn="just"/>
            <a:r>
              <a:rPr lang="es-ES_tradnl" sz="1400" b="1" dirty="0"/>
              <a:t>fjose.gonzalez2@carm.es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51EE03B-62D1-4447-8BA8-53D37D7091D8}"/>
              </a:ext>
            </a:extLst>
          </p:cNvPr>
          <p:cNvSpPr/>
          <p:nvPr/>
        </p:nvSpPr>
        <p:spPr>
          <a:xfrm>
            <a:off x="1609724" y="4225235"/>
            <a:ext cx="8972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Jornada online "Biofertilizantes y bioestimulantes. Una solución sostenible”</a:t>
            </a:r>
          </a:p>
          <a:p>
            <a:pPr algn="ctr"/>
            <a:r>
              <a:rPr lang="es-ES" b="1" dirty="0"/>
              <a:t>11 de marzo de 2021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58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35EDCFF-B0ED-404D-AE9D-48AA545AB4E9}"/>
              </a:ext>
            </a:extLst>
          </p:cNvPr>
          <p:cNvGrpSpPr/>
          <p:nvPr/>
        </p:nvGrpSpPr>
        <p:grpSpPr>
          <a:xfrm>
            <a:off x="0" y="969109"/>
            <a:ext cx="6408851" cy="5094702"/>
            <a:chOff x="0" y="969109"/>
            <a:chExt cx="6408851" cy="509470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259FDA4-FF30-2641-B46E-4B4AE5DE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980535"/>
              <a:ext cx="2732904" cy="3083276"/>
            </a:xfrm>
            <a:prstGeom prst="rect">
              <a:avLst/>
            </a:prstGeom>
          </p:spPr>
        </p:pic>
        <p:sp>
          <p:nvSpPr>
            <p:cNvPr id="6" name="Llamada de nube 5">
              <a:extLst>
                <a:ext uri="{FF2B5EF4-FFF2-40B4-BE49-F238E27FC236}">
                  <a16:creationId xmlns:a16="http://schemas.microsoft.com/office/drawing/2014/main" id="{3670D9E3-34EC-D44D-863D-A0BC5D1D075A}"/>
                </a:ext>
              </a:extLst>
            </p:cNvPr>
            <p:cNvSpPr/>
            <p:nvPr/>
          </p:nvSpPr>
          <p:spPr>
            <a:xfrm>
              <a:off x="3399520" y="969109"/>
              <a:ext cx="3009331" cy="2232248"/>
            </a:xfrm>
            <a:prstGeom prst="cloudCallout">
              <a:avLst>
                <a:gd name="adj1" fmla="val -85892"/>
                <a:gd name="adj2" fmla="val 6051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FF0000"/>
                  </a:solidFill>
                </a:rPr>
                <a:t>¿Cuál es su función?</a:t>
              </a:r>
            </a:p>
          </p:txBody>
        </p:sp>
      </p:grpSp>
      <p:sp>
        <p:nvSpPr>
          <p:cNvPr id="8" name="Título 1"/>
          <p:cNvSpPr txBox="1">
            <a:spLocks/>
          </p:cNvSpPr>
          <p:nvPr/>
        </p:nvSpPr>
        <p:spPr>
          <a:xfrm>
            <a:off x="725327" y="4240990"/>
            <a:ext cx="10741345" cy="1095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600" b="1" dirty="0"/>
              <a:t>BIOESTIMULANTES DE PLANTAS</a:t>
            </a:r>
          </a:p>
          <a:p>
            <a:pPr algn="ctr"/>
            <a:endParaRPr lang="es-ES" sz="2000" b="1" dirty="0"/>
          </a:p>
          <a:p>
            <a:pPr algn="ctr"/>
            <a:r>
              <a:rPr lang="es-ES" sz="2000" b="1" dirty="0">
                <a:solidFill>
                  <a:schemeClr val="tx1"/>
                </a:solidFill>
              </a:rPr>
              <a:t>“</a:t>
            </a:r>
            <a:r>
              <a:rPr lang="es-ES" sz="1800" b="1" dirty="0">
                <a:solidFill>
                  <a:schemeClr val="tx1"/>
                </a:solidFill>
              </a:rPr>
              <a:t>Los bioestimulantes se definen por lo que hacen, no por lo que son”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</a:rPr>
              <a:t>Dr. Patrick du Jardin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</a:rPr>
              <a:t>Jefe de biológica vegetal de la Facultad de Ciencias Agronómicas de Gembloux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</a:rPr>
              <a:t>Universidad de Lieja</a:t>
            </a:r>
          </a:p>
        </p:txBody>
      </p:sp>
    </p:spTree>
    <p:extLst>
      <p:ext uri="{BB962C8B-B14F-4D97-AF65-F5344CB8AC3E}">
        <p14:creationId xmlns:p14="http://schemas.microsoft.com/office/powerpoint/2010/main" val="15459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0400"/>
          </a:xfrm>
        </p:spPr>
        <p:txBody>
          <a:bodyPr>
            <a:normAutofit/>
          </a:bodyPr>
          <a:lstStyle/>
          <a:p>
            <a:r>
              <a:rPr lang="es-ES" b="1" dirty="0"/>
              <a:t>Evolución legislativa:</a:t>
            </a:r>
          </a:p>
        </p:txBody>
      </p:sp>
      <p:grpSp>
        <p:nvGrpSpPr>
          <p:cNvPr id="10" name="Group 51">
            <a:extLst>
              <a:ext uri="{FF2B5EF4-FFF2-40B4-BE49-F238E27FC236}">
                <a16:creationId xmlns:a16="http://schemas.microsoft.com/office/drawing/2014/main" id="{08B1DC19-A3F2-FC43-A6F5-85ED40FB7B15}"/>
              </a:ext>
            </a:extLst>
          </p:cNvPr>
          <p:cNvGrpSpPr>
            <a:grpSpLocks/>
          </p:cNvGrpSpPr>
          <p:nvPr/>
        </p:nvGrpSpPr>
        <p:grpSpPr bwMode="auto">
          <a:xfrm>
            <a:off x="9679850" y="1339834"/>
            <a:ext cx="2190749" cy="1854743"/>
            <a:chOff x="0" y="935"/>
            <a:chExt cx="2004" cy="1643"/>
          </a:xfrm>
        </p:grpSpPr>
        <p:pic>
          <p:nvPicPr>
            <p:cNvPr id="11" name="Picture 52">
              <a:extLst>
                <a:ext uri="{FF2B5EF4-FFF2-40B4-BE49-F238E27FC236}">
                  <a16:creationId xmlns:a16="http://schemas.microsoft.com/office/drawing/2014/main" id="{824CFFAD-A7E2-7742-80A6-6EE953AA3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935"/>
              <a:ext cx="977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3">
              <a:extLst>
                <a:ext uri="{FF2B5EF4-FFF2-40B4-BE49-F238E27FC236}">
                  <a16:creationId xmlns:a16="http://schemas.microsoft.com/office/drawing/2014/main" id="{03B7EAF2-662A-4C46-A7A6-CBC1C44AD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3"/>
              <a:ext cx="953" cy="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4">
              <a:hlinkClick r:id="rId6"/>
              <a:extLst>
                <a:ext uri="{FF2B5EF4-FFF2-40B4-BE49-F238E27FC236}">
                  <a16:creationId xmlns:a16="http://schemas.microsoft.com/office/drawing/2014/main" id="{AB5F608D-3681-BB45-96BA-6673A5F5A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1797"/>
              <a:ext cx="757" cy="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5">
              <a:extLst>
                <a:ext uri="{FF2B5EF4-FFF2-40B4-BE49-F238E27FC236}">
                  <a16:creationId xmlns:a16="http://schemas.microsoft.com/office/drawing/2014/main" id="{AE849B80-FC17-984E-B38C-88A850AC8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" y="1842"/>
              <a:ext cx="1451" cy="736"/>
            </a:xfrm>
            <a:prstGeom prst="rect">
              <a:avLst/>
            </a:prstGeom>
            <a:solidFill>
              <a:schemeClr val="accent1">
                <a:alpha val="53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E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Trampas y feromonas (monitoreo)</a:t>
              </a:r>
            </a:p>
          </p:txBody>
        </p:sp>
      </p:grpSp>
      <p:grpSp>
        <p:nvGrpSpPr>
          <p:cNvPr id="15" name="Group 48">
            <a:extLst>
              <a:ext uri="{FF2B5EF4-FFF2-40B4-BE49-F238E27FC236}">
                <a16:creationId xmlns:a16="http://schemas.microsoft.com/office/drawing/2014/main" id="{6FA9FBB6-C93A-D24B-B804-431DD0681307}"/>
              </a:ext>
            </a:extLst>
          </p:cNvPr>
          <p:cNvGrpSpPr>
            <a:grpSpLocks/>
          </p:cNvGrpSpPr>
          <p:nvPr/>
        </p:nvGrpSpPr>
        <p:grpSpPr bwMode="auto">
          <a:xfrm>
            <a:off x="5793632" y="1325991"/>
            <a:ext cx="3935412" cy="1887446"/>
            <a:chOff x="2245" y="890"/>
            <a:chExt cx="3401" cy="15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A1A398-7C17-EA42-B117-2674FD944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890"/>
              <a:ext cx="1607" cy="1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09CB469C-11DB-5143-9C4D-6C9FF727E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1344"/>
              <a:ext cx="973" cy="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27849B3C-154B-E64F-A103-FACA1F0E3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1797"/>
              <a:ext cx="9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>
              <a:hlinkClick r:id="rId11"/>
              <a:extLst>
                <a:ext uri="{FF2B5EF4-FFF2-40B4-BE49-F238E27FC236}">
                  <a16:creationId xmlns:a16="http://schemas.microsoft.com/office/drawing/2014/main" id="{A9645CA7-F1D0-3046-93AD-EA92D1DF0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1797"/>
              <a:ext cx="624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1">
              <a:extLst>
                <a:ext uri="{FF2B5EF4-FFF2-40B4-BE49-F238E27FC236}">
                  <a16:creationId xmlns:a16="http://schemas.microsoft.com/office/drawing/2014/main" id="{E791506A-C582-DC4E-BD35-7DAE8C003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570"/>
              <a:ext cx="725" cy="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4">
              <a:extLst>
                <a:ext uri="{FF2B5EF4-FFF2-40B4-BE49-F238E27FC236}">
                  <a16:creationId xmlns:a16="http://schemas.microsoft.com/office/drawing/2014/main" id="{1CC13F04-6743-ED40-A218-0C818227E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890"/>
              <a:ext cx="1088" cy="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36">
              <a:extLst>
                <a:ext uri="{FF2B5EF4-FFF2-40B4-BE49-F238E27FC236}">
                  <a16:creationId xmlns:a16="http://schemas.microsoft.com/office/drawing/2014/main" id="{0DBB2F52-59F3-0547-B3A1-9CD49CA70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1525"/>
              <a:ext cx="2222" cy="486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E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Organismos de control biológico (OCB)</a:t>
              </a:r>
            </a:p>
          </p:txBody>
        </p:sp>
      </p:grpSp>
      <p:grpSp>
        <p:nvGrpSpPr>
          <p:cNvPr id="23" name="Group 49">
            <a:extLst>
              <a:ext uri="{FF2B5EF4-FFF2-40B4-BE49-F238E27FC236}">
                <a16:creationId xmlns:a16="http://schemas.microsoft.com/office/drawing/2014/main" id="{F3A378A1-5C27-2040-88E7-C6A163AA4833}"/>
              </a:ext>
            </a:extLst>
          </p:cNvPr>
          <p:cNvGrpSpPr>
            <a:grpSpLocks/>
          </p:cNvGrpSpPr>
          <p:nvPr/>
        </p:nvGrpSpPr>
        <p:grpSpPr bwMode="auto">
          <a:xfrm>
            <a:off x="5793632" y="3276655"/>
            <a:ext cx="6076967" cy="2145595"/>
            <a:chOff x="431" y="2638"/>
            <a:chExt cx="4989" cy="1601"/>
          </a:xfrm>
        </p:grpSpPr>
        <p:pic>
          <p:nvPicPr>
            <p:cNvPr id="24" name="Picture 42">
              <a:extLst>
                <a:ext uri="{FF2B5EF4-FFF2-40B4-BE49-F238E27FC236}">
                  <a16:creationId xmlns:a16="http://schemas.microsoft.com/office/drawing/2014/main" id="{96EB5C92-BDE2-1940-9986-FB11656ED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" y="2638"/>
              <a:ext cx="900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8">
              <a:extLst>
                <a:ext uri="{FF2B5EF4-FFF2-40B4-BE49-F238E27FC236}">
                  <a16:creationId xmlns:a16="http://schemas.microsoft.com/office/drawing/2014/main" id="{9F0D5837-CEB0-BA4C-9B0A-A43255CC5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339"/>
              <a:ext cx="990" cy="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3">
              <a:extLst>
                <a:ext uri="{FF2B5EF4-FFF2-40B4-BE49-F238E27FC236}">
                  <a16:creationId xmlns:a16="http://schemas.microsoft.com/office/drawing/2014/main" id="{19229318-1918-4D4F-BC92-E6371B38D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2659"/>
              <a:ext cx="771" cy="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8EC62008-3CB1-6D48-B4F4-2C687DF3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2704"/>
              <a:ext cx="1156" cy="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6367A4-8E4F-F14B-A898-8B9956C6A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2840"/>
              <a:ext cx="1315" cy="1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0912270B-1B8C-2549-B961-2E597EE85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976"/>
              <a:ext cx="725" cy="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>
              <a:extLst>
                <a:ext uri="{FF2B5EF4-FFF2-40B4-BE49-F238E27FC236}">
                  <a16:creationId xmlns:a16="http://schemas.microsoft.com/office/drawing/2014/main" id="{0BB85065-922B-5E41-970D-368E84C19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385"/>
              <a:ext cx="997" cy="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0">
              <a:extLst>
                <a:ext uri="{FF2B5EF4-FFF2-40B4-BE49-F238E27FC236}">
                  <a16:creationId xmlns:a16="http://schemas.microsoft.com/office/drawing/2014/main" id="{B27CB994-47D4-BB4B-9B76-AD899E359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2795"/>
              <a:ext cx="1043" cy="1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45">
              <a:extLst>
                <a:ext uri="{FF2B5EF4-FFF2-40B4-BE49-F238E27FC236}">
                  <a16:creationId xmlns:a16="http://schemas.microsoft.com/office/drawing/2014/main" id="{3FD3E18B-0B36-1648-AD26-187B2F70F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2" y="3344"/>
              <a:ext cx="3538" cy="212"/>
            </a:xfrm>
            <a:prstGeom prst="rect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s-ES" sz="16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Otros Medios de Defensa Fitosanitaria (fitofortificantes)</a:t>
              </a: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A4648506-A0B1-DD44-9986-D4E5C23B7EDC}"/>
              </a:ext>
            </a:extLst>
          </p:cNvPr>
          <p:cNvSpPr/>
          <p:nvPr/>
        </p:nvSpPr>
        <p:spPr>
          <a:xfrm>
            <a:off x="321401" y="1302256"/>
            <a:ext cx="5353333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alt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ORDEN APA/1470/2007</a:t>
            </a:r>
            <a:r>
              <a:rPr lang="es-ES" alt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 24 de mayo, por la que se regula la comunicación de comercialización de determinados medios de defensa fitosanitaria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2000" b="1" dirty="0"/>
              <a:t>Real Decreto 951/2014, </a:t>
            </a:r>
            <a:r>
              <a:rPr lang="es-ES" sz="2000" dirty="0"/>
              <a:t>de 14 de noviembre, por el que se regula la comercialización de determinados medios de defensa fitosanitaria.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2000" b="1" dirty="0"/>
              <a:t>Real Decreto 534/2017, </a:t>
            </a:r>
            <a:r>
              <a:rPr lang="es-ES" sz="2000" dirty="0"/>
              <a:t>de 26 de mayo, por el que se modifica el Real Decreto 951/2014</a:t>
            </a:r>
            <a:r>
              <a:rPr lang="es-ES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s-ES" alt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just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68C8FBF9-DB22-9E40-A294-0887E8453B8C}"/>
              </a:ext>
            </a:extLst>
          </p:cNvPr>
          <p:cNvGrpSpPr/>
          <p:nvPr/>
        </p:nvGrpSpPr>
        <p:grpSpPr>
          <a:xfrm>
            <a:off x="1215636" y="4897749"/>
            <a:ext cx="4248150" cy="1638300"/>
            <a:chOff x="1215636" y="4897749"/>
            <a:chExt cx="4248150" cy="1638300"/>
          </a:xfrm>
        </p:grpSpPr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24D53717-2BAE-3A42-ADF3-C19E389AD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6586" y="4897749"/>
              <a:ext cx="172720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AutoShape 10">
              <a:extLst>
                <a:ext uri="{FF2B5EF4-FFF2-40B4-BE49-F238E27FC236}">
                  <a16:creationId xmlns:a16="http://schemas.microsoft.com/office/drawing/2014/main" id="{5D15FB72-D6CD-BB48-99AC-80271CF80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636" y="5088249"/>
              <a:ext cx="1873250" cy="717550"/>
            </a:xfrm>
            <a:prstGeom prst="cloudCallout">
              <a:avLst>
                <a:gd name="adj1" fmla="val 86440"/>
                <a:gd name="adj2" fmla="val 331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s-ES" altLang="es-ES" sz="1400" b="1" dirty="0">
                  <a:latin typeface="Arial" panose="020B0604020202020204" pitchFamily="34" charset="0"/>
                </a:rPr>
                <a:t>¿Esto es un fortificante?</a:t>
              </a:r>
            </a:p>
          </p:txBody>
        </p:sp>
      </p:grpSp>
      <p:sp>
        <p:nvSpPr>
          <p:cNvPr id="33" name="Multiplicación 32">
            <a:extLst>
              <a:ext uri="{FF2B5EF4-FFF2-40B4-BE49-F238E27FC236}">
                <a16:creationId xmlns:a16="http://schemas.microsoft.com/office/drawing/2014/main" id="{93635C92-EC07-A14F-B1F7-FB0AF16559B2}"/>
              </a:ext>
            </a:extLst>
          </p:cNvPr>
          <p:cNvSpPr/>
          <p:nvPr/>
        </p:nvSpPr>
        <p:spPr>
          <a:xfrm>
            <a:off x="-700087" y="1052201"/>
            <a:ext cx="7459064" cy="1911394"/>
          </a:xfrm>
          <a:prstGeom prst="mathMultiply">
            <a:avLst/>
          </a:prstGeom>
          <a:solidFill>
            <a:srgbClr val="FF00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7" name="Multiplicación 36">
            <a:extLst>
              <a:ext uri="{FF2B5EF4-FFF2-40B4-BE49-F238E27FC236}">
                <a16:creationId xmlns:a16="http://schemas.microsoft.com/office/drawing/2014/main" id="{330B0939-4945-B14A-B496-E5035E11D0B7}"/>
              </a:ext>
            </a:extLst>
          </p:cNvPr>
          <p:cNvSpPr/>
          <p:nvPr/>
        </p:nvSpPr>
        <p:spPr>
          <a:xfrm>
            <a:off x="4224825" y="2909971"/>
            <a:ext cx="9308292" cy="2998674"/>
          </a:xfrm>
          <a:prstGeom prst="mathMultiply">
            <a:avLst/>
          </a:prstGeom>
          <a:solidFill>
            <a:srgbClr val="FF0000">
              <a:alpha val="6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72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0400"/>
          </a:xfrm>
        </p:spPr>
        <p:txBody>
          <a:bodyPr/>
          <a:lstStyle/>
          <a:p>
            <a:r>
              <a:rPr lang="es-ES" b="1" dirty="0"/>
              <a:t>Definición:</a:t>
            </a:r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E95FC1A4-9991-5341-928C-CCAF12C2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877" y="1482325"/>
            <a:ext cx="10804973" cy="24733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900" dirty="0"/>
              <a:t>Producto que </a:t>
            </a:r>
            <a:r>
              <a:rPr lang="es-ES" sz="1900" b="1" dirty="0"/>
              <a:t>estimula los procesos de nutrición </a:t>
            </a:r>
            <a:r>
              <a:rPr lang="es-ES" sz="1900" dirty="0"/>
              <a:t>de las plantas independientemente del contenido de nutrientes del producto, </a:t>
            </a:r>
            <a:r>
              <a:rPr lang="es-ES" sz="1900" b="1" u="sng" dirty="0"/>
              <a:t>con el único objetivo</a:t>
            </a:r>
            <a:r>
              <a:rPr lang="es-ES" sz="1900" b="1" dirty="0"/>
              <a:t> </a:t>
            </a:r>
            <a:r>
              <a:rPr lang="es-ES" sz="1900" dirty="0"/>
              <a:t>de </a:t>
            </a:r>
            <a:r>
              <a:rPr lang="es-ES" sz="1900" b="1" dirty="0"/>
              <a:t>mejorar</a:t>
            </a:r>
            <a:r>
              <a:rPr lang="es-ES" sz="1900" dirty="0"/>
              <a:t> una o varias de las siguientes </a:t>
            </a:r>
            <a:r>
              <a:rPr lang="es-ES" sz="1900" b="1" dirty="0"/>
              <a:t>características de la planta o su rizosfera</a:t>
            </a:r>
            <a:r>
              <a:rPr lang="es-ES" sz="1900" dirty="0"/>
              <a:t>: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s-ES" sz="1900" b="1" dirty="0"/>
              <a:t>eficiencia en el uso de los nutrientes,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s-ES" sz="1900" b="1" dirty="0"/>
              <a:t>tolerancia al estrés abiótico</a:t>
            </a:r>
          </a:p>
          <a:p>
            <a:pPr marL="914400" lvl="1" indent="-514350">
              <a:buFont typeface="+mj-lt"/>
              <a:buAutoNum type="alphaLcParenR"/>
            </a:pPr>
            <a:r>
              <a:rPr lang="es-ES" sz="1900" b="1" dirty="0"/>
              <a:t>características de calidad de los cultivos o</a:t>
            </a:r>
          </a:p>
          <a:p>
            <a:pPr marL="914400" lvl="1" indent="-514350">
              <a:buFont typeface="+mj-lt"/>
              <a:buAutoNum type="alphaLcParenR"/>
            </a:pPr>
            <a:r>
              <a:rPr lang="es-ES" sz="1900" b="1" dirty="0"/>
              <a:t>Disponibilidad de nutrientes inmovilizados en el suelo o en la rizosfera.</a:t>
            </a:r>
          </a:p>
          <a:p>
            <a:pPr marL="0" indent="0" algn="ctr">
              <a:buNone/>
            </a:pPr>
            <a:r>
              <a:rPr lang="es-ES" sz="1900" b="1" dirty="0">
                <a:solidFill>
                  <a:srgbClr val="FF0000"/>
                </a:solidFill>
              </a:rPr>
              <a:t>NO PUEDEN TENER EFECTOS FITOSANITARIOS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2BDD68D-7DD5-124B-AC77-6064F6BF9D91}"/>
              </a:ext>
            </a:extLst>
          </p:cNvPr>
          <p:cNvSpPr/>
          <p:nvPr/>
        </p:nvSpPr>
        <p:spPr>
          <a:xfrm>
            <a:off x="3060856" y="4488578"/>
            <a:ext cx="2357437" cy="22717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Fertilizantes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DAF89419-CF4E-F145-BAF5-9BB5DBB78660}"/>
              </a:ext>
            </a:extLst>
          </p:cNvPr>
          <p:cNvSpPr/>
          <p:nvPr/>
        </p:nvSpPr>
        <p:spPr>
          <a:xfrm>
            <a:off x="6515100" y="4488578"/>
            <a:ext cx="2357437" cy="22717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Productos fitosanitarios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61C93A9-9457-9247-B02F-0F9BB1231172}"/>
              </a:ext>
            </a:extLst>
          </p:cNvPr>
          <p:cNvSpPr/>
          <p:nvPr/>
        </p:nvSpPr>
        <p:spPr>
          <a:xfrm>
            <a:off x="5064203" y="4736228"/>
            <a:ext cx="1804987" cy="172798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Bioestimu-lantes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482D954-06BB-2E4E-BCAB-9C63CE4C459D}"/>
              </a:ext>
            </a:extLst>
          </p:cNvPr>
          <p:cNvGrpSpPr/>
          <p:nvPr/>
        </p:nvGrpSpPr>
        <p:grpSpPr>
          <a:xfrm>
            <a:off x="3337080" y="4760443"/>
            <a:ext cx="1804987" cy="1727981"/>
            <a:chOff x="2865592" y="4687514"/>
            <a:chExt cx="1804987" cy="1727981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DC1C5777-CF35-AE4B-A844-486EB9A3D380}"/>
                </a:ext>
              </a:extLst>
            </p:cNvPr>
            <p:cNvSpPr/>
            <p:nvPr/>
          </p:nvSpPr>
          <p:spPr>
            <a:xfrm>
              <a:off x="2865592" y="4687514"/>
              <a:ext cx="1804987" cy="1727981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b="1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0CD2A21-53C6-2C4C-8066-2C7A8970E158}"/>
                </a:ext>
              </a:extLst>
            </p:cNvPr>
            <p:cNvSpPr txBox="1"/>
            <p:nvPr/>
          </p:nvSpPr>
          <p:spPr>
            <a:xfrm>
              <a:off x="3149676" y="4986338"/>
              <a:ext cx="1400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Bioestimulantes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4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0400"/>
          </a:xfrm>
        </p:spPr>
        <p:txBody>
          <a:bodyPr/>
          <a:lstStyle/>
          <a:p>
            <a:r>
              <a:rPr lang="es-ES" b="1" dirty="0"/>
              <a:t> Regulación legal:</a:t>
            </a:r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E95FC1A4-9991-5341-928C-CCAF12C29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938" y="1435087"/>
            <a:ext cx="10474199" cy="26762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/>
              <a:t>Actualmente y hasta que sea de aplicación la nueva legislación europea, </a:t>
            </a:r>
            <a:r>
              <a:rPr lang="es-ES" sz="2000" b="1" dirty="0"/>
              <a:t>se incluyen en el Grupo 4 “OTROS ABONOS Y PRODUCTOS ESPECIALES” del RD 506/2013. </a:t>
            </a:r>
          </a:p>
          <a:p>
            <a:pPr marL="0" indent="0" algn="just">
              <a:buNone/>
            </a:pPr>
            <a:r>
              <a:rPr lang="es-ES" sz="2000" dirty="0"/>
              <a:t>Según la </a:t>
            </a:r>
            <a:r>
              <a:rPr lang="es-ES" sz="2000" b="1" dirty="0"/>
              <a:t>presencia o no de microorganismos </a:t>
            </a:r>
            <a:r>
              <a:rPr lang="es-ES" sz="2000" dirty="0"/>
              <a:t>se clasifican en</a:t>
            </a:r>
            <a:r>
              <a:rPr lang="es-ES" sz="2000" b="1" dirty="0"/>
              <a:t>:</a:t>
            </a:r>
          </a:p>
          <a:p>
            <a:pPr lvl="1" algn="just"/>
            <a:r>
              <a:rPr lang="es-ES" sz="2000" b="1" u="sng" dirty="0"/>
              <a:t>Bioestimulantes que no contienen microorganismos</a:t>
            </a:r>
            <a:r>
              <a:rPr lang="es-ES" sz="2000" b="1" dirty="0"/>
              <a:t> </a:t>
            </a:r>
            <a:r>
              <a:rPr lang="es-ES" sz="2000" dirty="0"/>
              <a:t>se pueden poner directamente en el mercado solo si existe un tipo dentro del </a:t>
            </a:r>
            <a:r>
              <a:rPr lang="es-ES" sz="2000" b="1" dirty="0"/>
              <a:t>Grupo 4.1 y 4.2</a:t>
            </a:r>
            <a:r>
              <a:rPr lang="es-ES" sz="2000" dirty="0"/>
              <a:t> que los recoja. En caso contrario es preciso abrir un nuevo tipo</a:t>
            </a:r>
          </a:p>
          <a:p>
            <a:pPr lvl="1" algn="just"/>
            <a:r>
              <a:rPr lang="es-ES" sz="2000" b="1" u="sng" dirty="0"/>
              <a:t>Bioestimulantes a base de microorganismos</a:t>
            </a:r>
            <a:r>
              <a:rPr lang="es-ES" sz="2000" dirty="0"/>
              <a:t>, son los únicos que </a:t>
            </a:r>
            <a:r>
              <a:rPr lang="es-ES" sz="2000" b="1" u="sng" dirty="0"/>
              <a:t>necesitan registro</a:t>
            </a:r>
            <a:r>
              <a:rPr lang="es-ES" sz="2000" dirty="0"/>
              <a:t>, en la actualidad solo existen dentro del </a:t>
            </a:r>
            <a:r>
              <a:rPr lang="es-ES" sz="2000" b="1" dirty="0"/>
              <a:t>Grupo 4.4</a:t>
            </a:r>
            <a:r>
              <a:rPr lang="es-ES" sz="2000" dirty="0"/>
              <a:t>, </a:t>
            </a:r>
            <a:r>
              <a:rPr lang="es-ES" sz="2000" b="1" dirty="0"/>
              <a:t>seis tipos posibles</a:t>
            </a:r>
            <a:r>
              <a:rPr lang="es-ES" sz="2000" dirty="0"/>
              <a:t>.</a:t>
            </a:r>
          </a:p>
        </p:txBody>
      </p:sp>
      <p:pic>
        <p:nvPicPr>
          <p:cNvPr id="20482" name="Picture 2" descr="Falta de regulación para estas financieras. – Shadow banking">
            <a:extLst>
              <a:ext uri="{FF2B5EF4-FFF2-40B4-BE49-F238E27FC236}">
                <a16:creationId xmlns:a16="http://schemas.microsoft.com/office/drawing/2014/main" id="{8B1047B5-FEF1-C047-A3A5-E13C907D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66" y="4556489"/>
            <a:ext cx="3186268" cy="197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8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25327" y="2666489"/>
            <a:ext cx="10741345" cy="1095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600" b="1" dirty="0"/>
              <a:t>BIOESTIMULANTES QUE NO CONTIENEN MICROORGANISMOS</a:t>
            </a:r>
          </a:p>
        </p:txBody>
      </p:sp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xtracto en base a algas como mitigador de estreses medioambientales">
            <a:extLst>
              <a:ext uri="{FF2B5EF4-FFF2-40B4-BE49-F238E27FC236}">
                <a16:creationId xmlns:a16="http://schemas.microsoft.com/office/drawing/2014/main" id="{38BD1840-3A95-D243-8DD3-1647748D9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38" y="3925663"/>
            <a:ext cx="3050723" cy="227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2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2526094"/>
            <a:ext cx="5236172" cy="34103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b="1" u="sng" dirty="0"/>
              <a:t>Grupo 4.1</a:t>
            </a:r>
          </a:p>
          <a:p>
            <a:r>
              <a:rPr lang="es-ES" altLang="es-ES" b="1" dirty="0">
                <a:solidFill>
                  <a:schemeClr val="tx1"/>
                </a:solidFill>
              </a:rPr>
              <a:t>Aminoácidos</a:t>
            </a:r>
          </a:p>
          <a:p>
            <a:r>
              <a:rPr lang="es-ES" altLang="es-ES" b="1" dirty="0">
                <a:solidFill>
                  <a:schemeClr val="tx1"/>
                </a:solidFill>
              </a:rPr>
              <a:t>Abonos con aminoácidos</a:t>
            </a:r>
          </a:p>
          <a:p>
            <a:r>
              <a:rPr lang="es-ES" altLang="es-ES" b="1" dirty="0">
                <a:solidFill>
                  <a:schemeClr val="tx1"/>
                </a:solidFill>
              </a:rPr>
              <a:t>Extractos de algas</a:t>
            </a:r>
          </a:p>
          <a:p>
            <a:r>
              <a:rPr lang="es-ES" altLang="es-ES" b="1" dirty="0">
                <a:solidFill>
                  <a:schemeClr val="tx1"/>
                </a:solidFill>
              </a:rPr>
              <a:t>Abonos con extractos de algas</a:t>
            </a:r>
          </a:p>
          <a:p>
            <a:r>
              <a:rPr lang="es-ES" altLang="es-ES" b="1" dirty="0">
                <a:solidFill>
                  <a:schemeClr val="tx1"/>
                </a:solidFill>
              </a:rPr>
              <a:t>Abono a base de silicio</a:t>
            </a:r>
          </a:p>
          <a:p>
            <a:r>
              <a:rPr lang="es-ES" altLang="es-ES" b="1" dirty="0">
                <a:solidFill>
                  <a:schemeClr val="tx1"/>
                </a:solidFill>
              </a:rPr>
              <a:t>Acondicionadores de la hidratación</a:t>
            </a:r>
          </a:p>
          <a:p>
            <a:r>
              <a:rPr lang="es-ES" b="1" dirty="0">
                <a:solidFill>
                  <a:schemeClr val="tx1"/>
                </a:solidFill>
              </a:rPr>
              <a:t>Abono a base de Lipo-Quitooligosacáridos</a:t>
            </a:r>
          </a:p>
          <a:p>
            <a:pPr marL="0" indent="0">
              <a:buNone/>
            </a:pPr>
            <a:r>
              <a:rPr lang="es-ES" altLang="es-ES" b="1" dirty="0">
                <a:solidFill>
                  <a:schemeClr val="tx1"/>
                </a:solidFill>
              </a:rPr>
              <a:t>Entre otros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266162D-0742-0146-B6DC-194B34C1D7A4}"/>
              </a:ext>
            </a:extLst>
          </p:cNvPr>
          <p:cNvSpPr txBox="1">
            <a:spLocks/>
          </p:cNvSpPr>
          <p:nvPr/>
        </p:nvSpPr>
        <p:spPr>
          <a:xfrm>
            <a:off x="6096000" y="2526094"/>
            <a:ext cx="4861638" cy="3716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s-ES" b="1" u="sng" dirty="0"/>
              <a:t>Grupo 4.2</a:t>
            </a:r>
          </a:p>
          <a:p>
            <a:pPr algn="just"/>
            <a:r>
              <a:rPr lang="es-ES" b="1" dirty="0"/>
              <a:t>Abono con inhibidor de la nitrificación</a:t>
            </a:r>
          </a:p>
          <a:p>
            <a:pPr algn="just"/>
            <a:r>
              <a:rPr lang="es-ES" b="1" dirty="0"/>
              <a:t>Abono con inhibidor de la ureasa.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4770D3E-331E-0243-9A23-88FB64DF8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627968" cy="660400"/>
          </a:xfrm>
        </p:spPr>
        <p:txBody>
          <a:bodyPr>
            <a:noAutofit/>
          </a:bodyPr>
          <a:lstStyle/>
          <a:p>
            <a:r>
              <a:rPr lang="es-ES" sz="3400" b="1" dirty="0"/>
              <a:t>Tipos: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5B9326-9468-F945-A431-4ACA55EE7698}"/>
              </a:ext>
            </a:extLst>
          </p:cNvPr>
          <p:cNvSpPr/>
          <p:nvPr/>
        </p:nvSpPr>
        <p:spPr>
          <a:xfrm>
            <a:off x="677333" y="1458210"/>
            <a:ext cx="10627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Existen</a:t>
            </a:r>
            <a:r>
              <a:rPr lang="es-ES" sz="2000" b="1" dirty="0"/>
              <a:t> autorizados unos TIPOS en el Anexo I del  RD 506/2013 </a:t>
            </a:r>
            <a:r>
              <a:rPr lang="es-ES" sz="2000" dirty="0"/>
              <a:t>en base a forma de obtención, componentes esenciales, contenido mínimo de nutrientes, forma y solubilidad de los nutrientes, etc.</a:t>
            </a:r>
            <a:r>
              <a:rPr lang="es-ES" sz="2000" b="1" dirty="0"/>
              <a:t> </a:t>
            </a:r>
            <a:r>
              <a:rPr lang="es-ES" sz="2000" dirty="0"/>
              <a:t>Encontramos los </a:t>
            </a:r>
            <a:r>
              <a:rPr lang="es-ES" sz="2000" b="1" dirty="0"/>
              <a:t>siguientes tipos: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60CD7B0-5824-624F-8C66-395DB993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38" y="3869356"/>
            <a:ext cx="2446962" cy="226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BD752E9-5CDE-744F-ABC6-88CE04D0C070}"/>
              </a:ext>
            </a:extLst>
          </p:cNvPr>
          <p:cNvSpPr txBox="1"/>
          <p:nvPr/>
        </p:nvSpPr>
        <p:spPr>
          <a:xfrm rot="20397004">
            <a:off x="3203573" y="4008397"/>
            <a:ext cx="528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2"/>
                </a:solidFill>
              </a:rPr>
              <a:t>NO PRECISAN REGISTRO</a:t>
            </a:r>
          </a:p>
        </p:txBody>
      </p:sp>
    </p:spTree>
    <p:extLst>
      <p:ext uri="{BB962C8B-B14F-4D97-AF65-F5344CB8AC3E}">
        <p14:creationId xmlns:p14="http://schemas.microsoft.com/office/powerpoint/2010/main" val="23354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8375" y="1472571"/>
            <a:ext cx="10496926" cy="39128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>
                <a:solidFill>
                  <a:schemeClr val="tx1"/>
                </a:solidFill>
              </a:rPr>
              <a:t>Por el interesado se tendrá que </a:t>
            </a:r>
            <a:r>
              <a:rPr lang="es-ES" sz="2000" b="1" dirty="0">
                <a:solidFill>
                  <a:schemeClr val="tx1"/>
                </a:solidFill>
              </a:rPr>
              <a:t>presentar un expediente técnico</a:t>
            </a:r>
            <a:r>
              <a:rPr lang="es-ES" sz="20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es-ES" sz="2000" b="1" dirty="0"/>
              <a:t>Identificación del producto</a:t>
            </a:r>
          </a:p>
          <a:p>
            <a:pPr lvl="1"/>
            <a:r>
              <a:rPr lang="es-ES" sz="2000" b="1" dirty="0"/>
              <a:t>Información agronómica</a:t>
            </a:r>
          </a:p>
          <a:p>
            <a:pPr lvl="1"/>
            <a:r>
              <a:rPr lang="es-ES" sz="2000" b="1" dirty="0"/>
              <a:t>Información</a:t>
            </a:r>
            <a:r>
              <a:rPr lang="es-ES" sz="2000" dirty="0"/>
              <a:t> relativa a los </a:t>
            </a:r>
            <a:r>
              <a:rPr lang="es-ES" sz="2000" b="1" dirty="0"/>
              <a:t>efectos</a:t>
            </a:r>
            <a:r>
              <a:rPr lang="es-ES" sz="2000" dirty="0"/>
              <a:t> </a:t>
            </a:r>
            <a:r>
              <a:rPr lang="es-ES" sz="2000" b="1" dirty="0"/>
              <a:t>sobre la salud y a la seguridad</a:t>
            </a:r>
          </a:p>
          <a:p>
            <a:pPr lvl="1"/>
            <a:r>
              <a:rPr lang="es-ES" sz="2000" b="1" dirty="0"/>
              <a:t>Información</a:t>
            </a:r>
            <a:r>
              <a:rPr lang="es-ES" sz="2000" dirty="0"/>
              <a:t> relativa a los </a:t>
            </a:r>
            <a:r>
              <a:rPr lang="es-ES" sz="2000" b="1" dirty="0"/>
              <a:t>efectos sobre el suelo y el medioambiente</a:t>
            </a:r>
          </a:p>
          <a:p>
            <a:pPr lvl="1"/>
            <a:r>
              <a:rPr lang="es-ES" sz="2000" b="1" dirty="0"/>
              <a:t>Métodos de análisis </a:t>
            </a:r>
            <a:r>
              <a:rPr lang="es-ES" sz="2000" dirty="0"/>
              <a:t>y resultados</a:t>
            </a:r>
          </a:p>
          <a:p>
            <a:pPr lvl="1"/>
            <a:r>
              <a:rPr lang="es-ES" sz="2000" b="1" dirty="0"/>
              <a:t>Información complementaria </a:t>
            </a:r>
            <a:r>
              <a:rPr lang="es-ES" sz="2000" dirty="0"/>
              <a:t>y bibliografía</a:t>
            </a:r>
          </a:p>
          <a:p>
            <a:pPr lvl="1"/>
            <a:r>
              <a:rPr lang="es-ES" sz="2000" b="1" dirty="0"/>
              <a:t>Propuesta de inclusión </a:t>
            </a:r>
            <a:r>
              <a:rPr lang="es-ES" sz="2000" dirty="0"/>
              <a:t>en la relación de tipos de productos fertilizantes</a:t>
            </a:r>
          </a:p>
          <a:p>
            <a:pPr marL="0" indent="0">
              <a:buNone/>
            </a:pPr>
            <a:r>
              <a:rPr lang="es-ES" altLang="es-ES" sz="2000" b="1" dirty="0">
                <a:solidFill>
                  <a:schemeClr val="tx1"/>
                </a:solidFill>
              </a:rPr>
              <a:t>EVALUACION PRECEPTIVA POR UN COMITÉ DE EXPERTOS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CEFAF8C-BDB5-9841-88ED-91871A7A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627968" cy="660400"/>
          </a:xfrm>
        </p:spPr>
        <p:txBody>
          <a:bodyPr>
            <a:noAutofit/>
          </a:bodyPr>
          <a:lstStyle/>
          <a:p>
            <a:r>
              <a:rPr lang="es-ES" sz="3400" b="1" dirty="0"/>
              <a:t>Inclusión de nuevos tipos:</a:t>
            </a:r>
          </a:p>
        </p:txBody>
      </p:sp>
    </p:spTree>
    <p:extLst>
      <p:ext uri="{BB962C8B-B14F-4D97-AF65-F5344CB8AC3E}">
        <p14:creationId xmlns:p14="http://schemas.microsoft.com/office/powerpoint/2010/main" val="373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25327" y="2666489"/>
            <a:ext cx="10741345" cy="1095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600" b="1" dirty="0"/>
              <a:t>BIOESTIMULANTES A BASE DE MICROORGANISMOS</a:t>
            </a:r>
          </a:p>
        </p:txBody>
      </p:sp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l Diario - Estudio de los microorganismos">
            <a:extLst>
              <a:ext uri="{FF2B5EF4-FFF2-40B4-BE49-F238E27FC236}">
                <a16:creationId xmlns:a16="http://schemas.microsoft.com/office/drawing/2014/main" id="{19232885-04A6-F64B-B7C4-6574C771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55" y="3993641"/>
            <a:ext cx="4078288" cy="230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95135" cy="660400"/>
          </a:xfrm>
        </p:spPr>
        <p:txBody>
          <a:bodyPr>
            <a:normAutofit/>
          </a:bodyPr>
          <a:lstStyle/>
          <a:p>
            <a:r>
              <a:rPr lang="es-ES" b="1" dirty="0"/>
              <a:t>Tipos: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EF42AD-5BC5-F54C-90A8-2A08CE16BF5C}"/>
              </a:ext>
            </a:extLst>
          </p:cNvPr>
          <p:cNvSpPr/>
          <p:nvPr/>
        </p:nvSpPr>
        <p:spPr>
          <a:xfrm>
            <a:off x="732030" y="1461045"/>
            <a:ext cx="1065510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900" dirty="0"/>
              <a:t>Existen</a:t>
            </a:r>
            <a:r>
              <a:rPr lang="es-ES" sz="1900" b="1" dirty="0"/>
              <a:t> autorizados los siguientes TIPOS en el Anexo I del RD 506/2013, Grupo 4.4: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4401 Micorrizas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4402 Abono con micorrizas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4403 Microorganismos no micorricicos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4404 Abono con microorganismos no micorricicos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4405 Mezcla de microorganismos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s-E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4406 Abono con microorganismos</a:t>
            </a:r>
          </a:p>
        </p:txBody>
      </p:sp>
      <p:pic>
        <p:nvPicPr>
          <p:cNvPr id="9220" name="Picture 4" descr="Mitos y realidades sobre los hongos de micorriza | Mundoagro">
            <a:extLst>
              <a:ext uri="{FF2B5EF4-FFF2-40B4-BE49-F238E27FC236}">
                <a16:creationId xmlns:a16="http://schemas.microsoft.com/office/drawing/2014/main" id="{7C83DCBB-C646-DB4A-BF30-81698F30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1026"/>
            <a:ext cx="335280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onjunto de microorganismos patógenos | Vector Gratis">
            <a:extLst>
              <a:ext uri="{FF2B5EF4-FFF2-40B4-BE49-F238E27FC236}">
                <a16:creationId xmlns:a16="http://schemas.microsoft.com/office/drawing/2014/main" id="{3FDFFD33-4316-BF41-A7A9-2AC71A91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896" y="4404038"/>
            <a:ext cx="1868079" cy="186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0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95135" cy="660400"/>
          </a:xfrm>
        </p:spPr>
        <p:txBody>
          <a:bodyPr>
            <a:normAutofit/>
          </a:bodyPr>
          <a:lstStyle/>
          <a:p>
            <a:r>
              <a:rPr lang="es-ES" b="1" dirty="0"/>
              <a:t>Registro: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8258" y="1416380"/>
            <a:ext cx="10604592" cy="3716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b="1" dirty="0"/>
              <a:t>Precisan de registro obligatorio:</a:t>
            </a:r>
          </a:p>
          <a:p>
            <a:pPr lvl="1"/>
            <a:r>
              <a:rPr lang="es-ES" sz="2000" b="1" dirty="0"/>
              <a:t>Se les exige en primer lugar lo mismo que para cualquier producto fertilizante</a:t>
            </a:r>
          </a:p>
          <a:p>
            <a:pPr lvl="1" algn="just"/>
            <a:r>
              <a:rPr lang="es-ES" sz="2000" b="1" dirty="0"/>
              <a:t>Registro CEPA a CEPA</a:t>
            </a:r>
          </a:p>
          <a:p>
            <a:pPr lvl="1" algn="just"/>
            <a:r>
              <a:rPr lang="es-ES" sz="2000" dirty="0"/>
              <a:t>Hay que facilitar un </a:t>
            </a:r>
            <a:r>
              <a:rPr lang="es-ES" sz="2000" b="1" dirty="0"/>
              <a:t>deposito del organismo en una colección oficial</a:t>
            </a:r>
          </a:p>
          <a:p>
            <a:pPr lvl="1"/>
            <a:r>
              <a:rPr lang="es-ES" sz="2000" dirty="0"/>
              <a:t>Acreditar por un </a:t>
            </a:r>
            <a:r>
              <a:rPr lang="es-ES" sz="2000" b="1" dirty="0"/>
              <a:t>organismo independiente:</a:t>
            </a:r>
          </a:p>
          <a:p>
            <a:pPr lvl="2" algn="just"/>
            <a:r>
              <a:rPr lang="es-ES" sz="2000" b="1" dirty="0"/>
              <a:t>Informe con el protocolo de aislamiento, identificación y crecimiento, técnicas analíticas, etc. todo ello CEPA a CEPA</a:t>
            </a:r>
          </a:p>
          <a:p>
            <a:pPr lvl="2" algn="just"/>
            <a:r>
              <a:rPr lang="es-ES" sz="2000" b="1" dirty="0"/>
              <a:t>Informe positivo de los ensayos de eficacia por grupos de cultivos, </a:t>
            </a:r>
            <a:r>
              <a:rPr lang="es-ES" sz="2000" dirty="0"/>
              <a:t>de acuerdo a un Protocolo de Ensayo aprobado y con tratamiento estadístico</a:t>
            </a:r>
          </a:p>
        </p:txBody>
      </p:sp>
      <p:pic>
        <p:nvPicPr>
          <p:cNvPr id="9218" name="Picture 2" descr="Qué sabemos de la nueva cepa británica del coronavirus?">
            <a:extLst>
              <a:ext uri="{FF2B5EF4-FFF2-40B4-BE49-F238E27FC236}">
                <a16:creationId xmlns:a16="http://schemas.microsoft.com/office/drawing/2014/main" id="{01B66416-8678-514E-976C-6E0DE837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38" y="5040362"/>
            <a:ext cx="2513523" cy="148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42AED7-FB7E-4E43-8A01-81299259C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1772816"/>
            <a:ext cx="3615405" cy="4078918"/>
          </a:xfrm>
          <a:prstGeom prst="rect">
            <a:avLst/>
          </a:prstGeom>
        </p:spPr>
      </p:pic>
      <p:sp>
        <p:nvSpPr>
          <p:cNvPr id="6" name="Llamada de nube 5">
            <a:extLst>
              <a:ext uri="{FF2B5EF4-FFF2-40B4-BE49-F238E27FC236}">
                <a16:creationId xmlns:a16="http://schemas.microsoft.com/office/drawing/2014/main" id="{588E3D8C-57CB-1148-99E5-A386E9DC3A84}"/>
              </a:ext>
            </a:extLst>
          </p:cNvPr>
          <p:cNvSpPr/>
          <p:nvPr/>
        </p:nvSpPr>
        <p:spPr>
          <a:xfrm>
            <a:off x="5307085" y="332656"/>
            <a:ext cx="3009331" cy="2232248"/>
          </a:xfrm>
          <a:prstGeom prst="cloudCallout">
            <a:avLst>
              <a:gd name="adj1" fmla="val -66901"/>
              <a:gd name="adj2" fmla="val 4003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rgbClr val="FF0000"/>
                </a:solidFill>
              </a:rPr>
              <a:t>Que productos están legislados y es legal su uso en la UE</a:t>
            </a:r>
          </a:p>
        </p:txBody>
      </p:sp>
      <p:pic>
        <p:nvPicPr>
          <p:cNvPr id="13314" name="Picture 2" descr="LA UNIÓN EUROPEA - HISTORIA CONTEMPORÁNEA">
            <a:extLst>
              <a:ext uri="{FF2B5EF4-FFF2-40B4-BE49-F238E27FC236}">
                <a16:creationId xmlns:a16="http://schemas.microsoft.com/office/drawing/2014/main" id="{FEC7DAB9-758A-4248-B3AC-AFBDC9F5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40" y="2852203"/>
            <a:ext cx="430593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95135" cy="660400"/>
          </a:xfrm>
        </p:spPr>
        <p:txBody>
          <a:bodyPr>
            <a:normAutofit/>
          </a:bodyPr>
          <a:lstStyle/>
          <a:p>
            <a:r>
              <a:rPr lang="es-ES" b="1" dirty="0"/>
              <a:t>Registro: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4386" y="1479848"/>
            <a:ext cx="10558463" cy="16697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/>
              <a:t>Con este registro se quiere </a:t>
            </a:r>
            <a:r>
              <a:rPr lang="es-ES" sz="2000" b="1" dirty="0"/>
              <a:t>asegurar:</a:t>
            </a:r>
          </a:p>
          <a:p>
            <a:pPr lvl="1" algn="just"/>
            <a:r>
              <a:rPr lang="es-ES" sz="2000" dirty="0"/>
              <a:t>Existencia de un </a:t>
            </a:r>
            <a:r>
              <a:rPr lang="es-ES" sz="2000" b="1" dirty="0"/>
              <a:t>procedimiento analítico para su identificación de las cepas y toma de muestras</a:t>
            </a:r>
          </a:p>
          <a:p>
            <a:pPr lvl="1"/>
            <a:r>
              <a:rPr lang="es-ES" sz="2000" b="1" dirty="0"/>
              <a:t>Eficiencia agronómica contrastada</a:t>
            </a:r>
          </a:p>
          <a:p>
            <a:pPr marL="0" indent="0" algn="just">
              <a:buNone/>
            </a:pPr>
            <a:endParaRPr lang="es-ES" sz="2000" b="1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05AB73D-F437-B64E-B9AF-41BBADC4DEA8}"/>
              </a:ext>
            </a:extLst>
          </p:cNvPr>
          <p:cNvGrpSpPr/>
          <p:nvPr/>
        </p:nvGrpSpPr>
        <p:grpSpPr>
          <a:xfrm>
            <a:off x="299805" y="2999822"/>
            <a:ext cx="4800831" cy="2759763"/>
            <a:chOff x="299805" y="2999822"/>
            <a:chExt cx="4800831" cy="2759763"/>
          </a:xfrm>
        </p:grpSpPr>
        <p:pic>
          <p:nvPicPr>
            <p:cNvPr id="7172" name="Picture 4" descr="PYREX™ Matraz Erlenmeyer de vidrio de uso intensivo y cuello estrecho  Pyrex™: Matraces de laboratorio Placas y matraces | Fisher Scientific">
              <a:extLst>
                <a:ext uri="{FF2B5EF4-FFF2-40B4-BE49-F238E27FC236}">
                  <a16:creationId xmlns:a16="http://schemas.microsoft.com/office/drawing/2014/main" id="{52031FA2-2CA8-1348-8C55-95A8897CA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491" y="3507364"/>
              <a:ext cx="951145" cy="1695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Garrafa 25 litros Apilable (Paq. 6 Unid.) - Marloplast Envases S.L.">
              <a:extLst>
                <a:ext uri="{FF2B5EF4-FFF2-40B4-BE49-F238E27FC236}">
                  <a16:creationId xmlns:a16="http://schemas.microsoft.com/office/drawing/2014/main" id="{60DE861F-4FAD-BC4B-A95E-E8373956A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05" y="2999822"/>
              <a:ext cx="235743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Coronavirus: Test Covid-19 más barato y rápido que la PCR">
              <a:extLst>
                <a:ext uri="{FF2B5EF4-FFF2-40B4-BE49-F238E27FC236}">
                  <a16:creationId xmlns:a16="http://schemas.microsoft.com/office/drawing/2014/main" id="{41B22ADF-EA07-AC41-971E-11EB62783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279" y="4376052"/>
              <a:ext cx="2335212" cy="13835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6" name="Picture 8" descr="Campos de ensayos de Agromonegros II">
            <a:extLst>
              <a:ext uri="{FF2B5EF4-FFF2-40B4-BE49-F238E27FC236}">
                <a16:creationId xmlns:a16="http://schemas.microsoft.com/office/drawing/2014/main" id="{89FAD38F-3A54-9443-9B52-3A5ED6F81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83"/>
          <a:stretch/>
        </p:blipFill>
        <p:spPr bwMode="auto">
          <a:xfrm>
            <a:off x="6592884" y="3179619"/>
            <a:ext cx="4003239" cy="2177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9C73263-F05B-294C-B377-973DA9826696}"/>
              </a:ext>
            </a:extLst>
          </p:cNvPr>
          <p:cNvSpPr txBox="1"/>
          <p:nvPr/>
        </p:nvSpPr>
        <p:spPr>
          <a:xfrm rot="20397004">
            <a:off x="3203573" y="4069952"/>
            <a:ext cx="528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ORGANISMO INDEPENDIENTE</a:t>
            </a:r>
          </a:p>
        </p:txBody>
      </p:sp>
    </p:spTree>
    <p:extLst>
      <p:ext uri="{BB962C8B-B14F-4D97-AF65-F5344CB8AC3E}">
        <p14:creationId xmlns:p14="http://schemas.microsoft.com/office/powerpoint/2010/main" val="38978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95135" cy="660400"/>
          </a:xfrm>
        </p:spPr>
        <p:txBody>
          <a:bodyPr>
            <a:normAutofit/>
          </a:bodyPr>
          <a:lstStyle/>
          <a:p>
            <a:r>
              <a:rPr lang="es-ES" b="1" dirty="0"/>
              <a:t>Ensayos agronómicos de eficacia: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5812" y="1492792"/>
            <a:ext cx="10587037" cy="455579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s-ES" sz="2000" b="1" dirty="0"/>
              <a:t>Ensayos agronómicos tienen que definir claramente la acción del bioestimulante:</a:t>
            </a:r>
          </a:p>
          <a:p>
            <a:pPr lvl="1"/>
            <a:r>
              <a:rPr lang="es-ES" sz="2000" dirty="0"/>
              <a:t>Incremento de la cosecha</a:t>
            </a:r>
          </a:p>
          <a:p>
            <a:pPr lvl="1"/>
            <a:r>
              <a:rPr lang="es-ES" sz="2000" dirty="0"/>
              <a:t>Disminución de las necesidades de aportar nutrientes</a:t>
            </a:r>
          </a:p>
          <a:p>
            <a:pPr lvl="1"/>
            <a:r>
              <a:rPr lang="es-ES" sz="2000" dirty="0"/>
              <a:t>Calidad de la cosecha</a:t>
            </a:r>
          </a:p>
          <a:p>
            <a:pPr lvl="1"/>
            <a:r>
              <a:rPr lang="es-ES" sz="2000" dirty="0"/>
              <a:t>Resistencia a estrés abiótico</a:t>
            </a:r>
          </a:p>
          <a:p>
            <a:pPr lvl="1"/>
            <a:r>
              <a:rPr lang="es-ES" sz="2000" dirty="0"/>
              <a:t>Adelanto de la cosecha</a:t>
            </a:r>
          </a:p>
          <a:p>
            <a:pPr lvl="1"/>
            <a:r>
              <a:rPr lang="es-ES" sz="2000" dirty="0"/>
              <a:t>Enraizamiento</a:t>
            </a:r>
          </a:p>
          <a:p>
            <a:pPr lvl="1"/>
            <a:r>
              <a:rPr lang="es-ES" sz="2000" dirty="0"/>
              <a:t>Otras (medibles)</a:t>
            </a:r>
          </a:p>
          <a:p>
            <a:pPr marL="0" indent="0" algn="just">
              <a:buNone/>
            </a:pPr>
            <a:r>
              <a:rPr lang="es-ES" sz="2000" b="1" dirty="0">
                <a:solidFill>
                  <a:srgbClr val="FF0000"/>
                </a:solidFill>
              </a:rPr>
              <a:t>En ningún momento pueden controlar plagas o enfermedades, mejorar la resistencia al estrés biótico, Mejora de la respuesta sistémica adquirida (SAR) o la fitoprotección u otros aspectos que no se puedan medir</a:t>
            </a:r>
          </a:p>
          <a:p>
            <a:pPr marL="0" indent="0" algn="just">
              <a:buNone/>
            </a:pP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356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95135" cy="660400"/>
          </a:xfrm>
        </p:spPr>
        <p:txBody>
          <a:bodyPr>
            <a:normAutofit/>
          </a:bodyPr>
          <a:lstStyle/>
          <a:p>
            <a:r>
              <a:rPr lang="es-ES" b="1" dirty="0"/>
              <a:t>Ensayos agronómicos de eficacia 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6650" y="1350263"/>
            <a:ext cx="10556199" cy="26269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/>
              <a:t>Debiéndose justificar su eficacia:</a:t>
            </a:r>
          </a:p>
          <a:p>
            <a:pPr lvl="1"/>
            <a:r>
              <a:rPr lang="es-ES" sz="2000" dirty="0"/>
              <a:t>Grupos de cultivos</a:t>
            </a:r>
          </a:p>
          <a:p>
            <a:pPr lvl="1"/>
            <a:r>
              <a:rPr lang="es-ES" sz="2000" dirty="0"/>
              <a:t>Composición del producto</a:t>
            </a:r>
          </a:p>
          <a:p>
            <a:pPr lvl="1"/>
            <a:r>
              <a:rPr lang="es-ES" sz="2000" dirty="0"/>
              <a:t>Ensayos de campo:</a:t>
            </a:r>
          </a:p>
          <a:p>
            <a:pPr lvl="2"/>
            <a:r>
              <a:rPr lang="es-ES" sz="2000" dirty="0"/>
              <a:t>Condiciones</a:t>
            </a:r>
          </a:p>
          <a:p>
            <a:pPr lvl="2"/>
            <a:r>
              <a:rPr lang="es-ES" sz="2000" dirty="0"/>
              <a:t>Tratamiento estadístico</a:t>
            </a:r>
          </a:p>
          <a:p>
            <a:pPr marL="0" indent="0" algn="just">
              <a:buNone/>
            </a:pPr>
            <a:endParaRPr lang="es-ES" sz="2000" b="1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94292888-9DDB-2943-97F8-8D4699E29C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348889"/>
              </p:ext>
            </p:extLst>
          </p:nvPr>
        </p:nvGraphicFramePr>
        <p:xfrm>
          <a:off x="102973" y="3231552"/>
          <a:ext cx="11986054" cy="321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Marcador de contenido 9">
            <a:extLst>
              <a:ext uri="{FF2B5EF4-FFF2-40B4-BE49-F238E27FC236}">
                <a16:creationId xmlns:a16="http://schemas.microsoft.com/office/drawing/2014/main" id="{551DE3D5-0AFF-5140-92E2-867F8B91DE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365006"/>
              </p:ext>
            </p:extLst>
          </p:nvPr>
        </p:nvGraphicFramePr>
        <p:xfrm>
          <a:off x="6860924" y="1480345"/>
          <a:ext cx="4653743" cy="2366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BA692CF0-AD31-6945-A6A7-2196CAB51BC0}"/>
              </a:ext>
            </a:extLst>
          </p:cNvPr>
          <p:cNvSpPr txBox="1"/>
          <p:nvPr/>
        </p:nvSpPr>
        <p:spPr>
          <a:xfrm>
            <a:off x="816650" y="5972175"/>
            <a:ext cx="6044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Fuente: Ministerio de Agricultura, Pesca y Alimentación </a:t>
            </a:r>
          </a:p>
        </p:txBody>
      </p:sp>
    </p:spTree>
    <p:extLst>
      <p:ext uri="{BB962C8B-B14F-4D97-AF65-F5344CB8AC3E}">
        <p14:creationId xmlns:p14="http://schemas.microsoft.com/office/powerpoint/2010/main" val="403413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95135" cy="660400"/>
          </a:xfrm>
        </p:spPr>
        <p:txBody>
          <a:bodyPr>
            <a:normAutofit/>
          </a:bodyPr>
          <a:lstStyle/>
          <a:p>
            <a:r>
              <a:rPr lang="es-ES" b="1" dirty="0"/>
              <a:t>Ensayos agronómicos de eficacia :</a:t>
            </a:r>
          </a:p>
        </p:txBody>
      </p:sp>
      <p:graphicFrame>
        <p:nvGraphicFramePr>
          <p:cNvPr id="10" name="Marcador de contenido 3">
            <a:extLst>
              <a:ext uri="{FF2B5EF4-FFF2-40B4-BE49-F238E27FC236}">
                <a16:creationId xmlns:a16="http://schemas.microsoft.com/office/drawing/2014/main" id="{556270BD-FD97-BA41-B829-ADA92BD7C4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31194"/>
              </p:ext>
            </p:extLst>
          </p:nvPr>
        </p:nvGraphicFramePr>
        <p:xfrm>
          <a:off x="677333" y="1460423"/>
          <a:ext cx="10995555" cy="4206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259576E0-724B-3B40-B1F4-B47AC7072FBD}"/>
              </a:ext>
            </a:extLst>
          </p:cNvPr>
          <p:cNvSpPr txBox="1"/>
          <p:nvPr/>
        </p:nvSpPr>
        <p:spPr>
          <a:xfrm>
            <a:off x="816650" y="5972175"/>
            <a:ext cx="6044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Fuente: Ministerio de Agricultura, Pesca y Alimentación </a:t>
            </a:r>
          </a:p>
        </p:txBody>
      </p:sp>
    </p:spTree>
    <p:extLst>
      <p:ext uri="{BB962C8B-B14F-4D97-AF65-F5344CB8AC3E}">
        <p14:creationId xmlns:p14="http://schemas.microsoft.com/office/powerpoint/2010/main" val="33567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95135" cy="660400"/>
          </a:xfrm>
        </p:spPr>
        <p:txBody>
          <a:bodyPr>
            <a:normAutofit/>
          </a:bodyPr>
          <a:lstStyle/>
          <a:p>
            <a:r>
              <a:rPr lang="es-ES" b="1" dirty="0"/>
              <a:t>Tipos de productos registrados:</a:t>
            </a:r>
          </a:p>
        </p:txBody>
      </p:sp>
      <p:graphicFrame>
        <p:nvGraphicFramePr>
          <p:cNvPr id="4" name="Tabla 6">
            <a:extLst>
              <a:ext uri="{FF2B5EF4-FFF2-40B4-BE49-F238E27FC236}">
                <a16:creationId xmlns:a16="http://schemas.microsoft.com/office/drawing/2014/main" id="{DBE62068-948C-E346-8CAA-5E41C6CF9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383084"/>
              </p:ext>
            </p:extLst>
          </p:nvPr>
        </p:nvGraphicFramePr>
        <p:xfrm>
          <a:off x="1360785" y="1655762"/>
          <a:ext cx="9470429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078">
                  <a:extLst>
                    <a:ext uri="{9D8B030D-6E8A-4147-A177-3AD203B41FA5}">
                      <a16:colId xmlns:a16="http://schemas.microsoft.com/office/drawing/2014/main" val="672264171"/>
                    </a:ext>
                  </a:extLst>
                </a:gridCol>
                <a:gridCol w="5485276">
                  <a:extLst>
                    <a:ext uri="{9D8B030D-6E8A-4147-A177-3AD203B41FA5}">
                      <a16:colId xmlns:a16="http://schemas.microsoft.com/office/drawing/2014/main" val="3605138767"/>
                    </a:ext>
                  </a:extLst>
                </a:gridCol>
                <a:gridCol w="2886075">
                  <a:extLst>
                    <a:ext uri="{9D8B030D-6E8A-4147-A177-3AD203B41FA5}">
                      <a16:colId xmlns:a16="http://schemas.microsoft.com/office/drawing/2014/main" val="741062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Denominación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Productos Registrados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012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4401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Micorrizas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297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4402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dirty="0"/>
                        <a:t>Abonos con micorrizas 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8411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Microorganismos no micorricicos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83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Abono con microorganismos no micorrícicos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559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Mezcla de microorganismos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675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4406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Abono con microorganismos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37863"/>
                  </a:ext>
                </a:extLst>
              </a:tr>
            </a:tbl>
          </a:graphicData>
        </a:graphic>
      </p:graphicFrame>
      <p:pic>
        <p:nvPicPr>
          <p:cNvPr id="8194" name="Picture 2" descr="Qué papel cumplen las micorrizas en la nutrición de los bovinos? | CONtexto  ganadero | Noticias principales sobre ganadería y agricultura en Colombia">
            <a:extLst>
              <a:ext uri="{FF2B5EF4-FFF2-40B4-BE49-F238E27FC236}">
                <a16:creationId xmlns:a16="http://schemas.microsoft.com/office/drawing/2014/main" id="{EAAFD041-FE4F-F742-8BC1-1365128D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7" y="4659376"/>
            <a:ext cx="2336800" cy="15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zospirillum: La bacteria del suelo como bio-fertilizante en la agricultura  – Agriculturers.com | Red de Especialistas en Agricultura">
            <a:extLst>
              <a:ext uri="{FF2B5EF4-FFF2-40B4-BE49-F238E27FC236}">
                <a16:creationId xmlns:a16="http://schemas.microsoft.com/office/drawing/2014/main" id="{13CA1D76-7BEA-C54D-A9E1-A3DDB1DF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1" y="4659376"/>
            <a:ext cx="2631287" cy="15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31719" y="2464961"/>
            <a:ext cx="10741345" cy="1928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200" b="1" dirty="0"/>
              <a:t>NUEVA NORMATIVA EUROPEA</a:t>
            </a:r>
          </a:p>
          <a:p>
            <a:pPr algn="ctr"/>
            <a:r>
              <a:rPr lang="es-ES" sz="2200" b="1" dirty="0"/>
              <a:t>REGLAMENTO 2019/1009 DE 5 DE JUNIO DE 2019 POR EL QUE SE ESTABLECEN DISPOSICIONES RELATIVAS A LA PUESTA A DISPOSICIÓN EN EL MERCADO DE LOS PRODUCTOS FERTILIZANTES UE</a:t>
            </a:r>
          </a:p>
          <a:p>
            <a:pPr algn="ctr"/>
            <a:r>
              <a:rPr lang="es-ES" sz="2200" b="1" dirty="0"/>
              <a:t> </a:t>
            </a:r>
          </a:p>
        </p:txBody>
      </p:sp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7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70847" cy="660400"/>
          </a:xfrm>
        </p:spPr>
        <p:txBody>
          <a:bodyPr>
            <a:normAutofit/>
          </a:bodyPr>
          <a:lstStyle/>
          <a:p>
            <a:r>
              <a:rPr lang="es-ES" b="1" dirty="0"/>
              <a:t>Considerando (22):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5813" y="1373518"/>
            <a:ext cx="10572750" cy="48748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900" dirty="0"/>
              <a:t>Determinadas sustancias, mezclas y microorganismos, denominadas bioestimulantes de las plantas, </a:t>
            </a:r>
            <a:r>
              <a:rPr lang="es-ES" sz="1900" b="1" dirty="0"/>
              <a:t>no son aportes de nutrientes propiamente dichos</a:t>
            </a:r>
            <a:r>
              <a:rPr lang="es-ES" sz="1900" dirty="0"/>
              <a:t>, </a:t>
            </a:r>
            <a:r>
              <a:rPr lang="es-ES" sz="1900" b="1" dirty="0"/>
              <a:t>si bien estimulan los procesos naturales de nutrición. </a:t>
            </a:r>
          </a:p>
          <a:p>
            <a:pPr marL="0" indent="0" algn="just">
              <a:buNone/>
            </a:pPr>
            <a:r>
              <a:rPr lang="es-ES" sz="1900" dirty="0"/>
              <a:t>Cuando </a:t>
            </a:r>
            <a:r>
              <a:rPr lang="es-ES" sz="1900" b="1" u="sng" dirty="0"/>
              <a:t>solo sirven</a:t>
            </a:r>
            <a:r>
              <a:rPr lang="es-ES" sz="1900" b="1" dirty="0"/>
              <a:t> </a:t>
            </a:r>
            <a:r>
              <a:rPr lang="es-ES" sz="1900" dirty="0"/>
              <a:t>para:</a:t>
            </a:r>
          </a:p>
          <a:p>
            <a:pPr lvl="1" algn="just"/>
            <a:r>
              <a:rPr lang="es-ES" sz="1900" b="1" dirty="0"/>
              <a:t>mejorar la eficiencia en el uso de nutrientes </a:t>
            </a:r>
            <a:r>
              <a:rPr lang="es-ES" sz="1900" dirty="0"/>
              <a:t>de los vegetales</a:t>
            </a:r>
          </a:p>
          <a:p>
            <a:pPr lvl="1" algn="just"/>
            <a:r>
              <a:rPr lang="es-ES" sz="1900" b="1" dirty="0"/>
              <a:t>su tolerancia al estrés abiótico </a:t>
            </a:r>
            <a:r>
              <a:rPr lang="es-ES" sz="1900" b="1" dirty="0">
                <a:solidFill>
                  <a:srgbClr val="FF0000"/>
                </a:solidFill>
              </a:rPr>
              <a:t>(no biótico)</a:t>
            </a:r>
            <a:endParaRPr lang="es-ES" sz="1900" b="1" dirty="0"/>
          </a:p>
          <a:p>
            <a:pPr lvl="1" algn="just"/>
            <a:r>
              <a:rPr lang="es-ES" sz="1900" b="1" dirty="0"/>
              <a:t>sus propiedades de calidad, </a:t>
            </a:r>
          </a:p>
          <a:p>
            <a:pPr lvl="1" algn="just"/>
            <a:r>
              <a:rPr lang="es-ES" sz="1900" b="1" dirty="0"/>
              <a:t>o para incrementar la disponibilidad de nutrientes inmovilizados en el suelo o la rizosfera, </a:t>
            </a:r>
          </a:p>
          <a:p>
            <a:pPr marL="0" indent="0" algn="just">
              <a:buNone/>
            </a:pPr>
            <a:r>
              <a:rPr lang="es-ES" sz="1900" dirty="0"/>
              <a:t>tales productos </a:t>
            </a:r>
            <a:r>
              <a:rPr lang="es-ES" sz="1900" b="1" dirty="0"/>
              <a:t>son por naturaleza más similares a los productos fertilizantes que a la mayor parte de las categorías de productos fitosanitarios. </a:t>
            </a:r>
          </a:p>
          <a:p>
            <a:pPr marL="0" indent="0" algn="just">
              <a:buNone/>
            </a:pPr>
            <a:r>
              <a:rPr lang="es-ES" sz="1900" dirty="0"/>
              <a:t>Actúan con el </a:t>
            </a:r>
            <a:r>
              <a:rPr lang="es-ES" sz="1900" b="1" dirty="0"/>
              <a:t>objetivo de optimizar la eficiencia de dichos fertilizantes y reducir las dosis de aplicación de los nutrientes. </a:t>
            </a:r>
          </a:p>
          <a:p>
            <a:pPr marL="457200" lvl="1" indent="0" algn="just">
              <a:buNone/>
            </a:pPr>
            <a:endParaRPr lang="es-ES" sz="1900" dirty="0"/>
          </a:p>
        </p:txBody>
      </p:sp>
    </p:spTree>
    <p:extLst>
      <p:ext uri="{BB962C8B-B14F-4D97-AF65-F5344CB8AC3E}">
        <p14:creationId xmlns:p14="http://schemas.microsoft.com/office/powerpoint/2010/main" val="26672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70847" cy="660400"/>
          </a:xfrm>
        </p:spPr>
        <p:txBody>
          <a:bodyPr>
            <a:normAutofit/>
          </a:bodyPr>
          <a:lstStyle/>
          <a:p>
            <a:r>
              <a:rPr lang="es-ES" b="1" dirty="0"/>
              <a:t>Categorías Funcionales de Productos (CFP):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8675" y="1373518"/>
            <a:ext cx="10529888" cy="2969882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ES" sz="2000" b="1" dirty="0"/>
              <a:t>Abono o fertilizante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/>
              <a:t>Enmienda caliza</a:t>
            </a:r>
            <a:endParaRPr lang="es-ES" sz="2000" dirty="0"/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/>
              <a:t>Enmienda de suelo </a:t>
            </a:r>
            <a:r>
              <a:rPr lang="es-ES" sz="2000" dirty="0"/>
              <a:t>(orgánica o inorgánica)</a:t>
            </a:r>
            <a:endParaRPr lang="es-ES" sz="2000" b="1" dirty="0"/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/>
              <a:t>Sustrato de cultivo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/>
              <a:t>Inhibidor </a:t>
            </a:r>
            <a:r>
              <a:rPr lang="es-ES" sz="2000" dirty="0"/>
              <a:t>(nitrificación, desnitrificación, ureasa)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/>
              <a:t>Bioestimulantes de plantas </a:t>
            </a:r>
            <a:r>
              <a:rPr lang="es-ES" sz="2000" dirty="0"/>
              <a:t>(microbiano o no microbiano)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000" b="1" dirty="0"/>
              <a:t>Mezcla de productos fertilizantes</a:t>
            </a:r>
          </a:p>
          <a:p>
            <a:pPr marL="0" indent="0" algn="just">
              <a:buNone/>
            </a:pPr>
            <a:r>
              <a:rPr lang="es-ES" sz="2000" b="1" dirty="0"/>
              <a:t> </a:t>
            </a:r>
          </a:p>
          <a:p>
            <a:pPr marL="457200" lvl="1" indent="0" algn="just">
              <a:buNone/>
            </a:pPr>
            <a:endParaRPr lang="es-ES" sz="200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36EF835-14B2-6348-B72D-6BD9E9753B50}"/>
              </a:ext>
            </a:extLst>
          </p:cNvPr>
          <p:cNvSpPr/>
          <p:nvPr/>
        </p:nvSpPr>
        <p:spPr>
          <a:xfrm>
            <a:off x="1026017" y="3429000"/>
            <a:ext cx="7017846" cy="625415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560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70847" cy="660400"/>
          </a:xfrm>
        </p:spPr>
        <p:txBody>
          <a:bodyPr>
            <a:normAutofit/>
          </a:bodyPr>
          <a:lstStyle/>
          <a:p>
            <a:r>
              <a:rPr lang="es-ES" b="1" dirty="0"/>
              <a:t>CFP de los bioestimulantes: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6768" y="1373518"/>
            <a:ext cx="10558463" cy="487488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900" b="1" dirty="0"/>
              <a:t>CFP 6 Bioestimulantes de Plantas</a:t>
            </a:r>
          </a:p>
          <a:p>
            <a:pPr lvl="1" algn="just"/>
            <a:r>
              <a:rPr lang="es-ES" sz="1900" b="1" dirty="0"/>
              <a:t>CFP A Bioestimulantes microbianos</a:t>
            </a:r>
          </a:p>
          <a:p>
            <a:pPr lvl="1" algn="just"/>
            <a:r>
              <a:rPr lang="es-ES" sz="1900" b="1" dirty="0"/>
              <a:t>CFP B Bioestimulantes no microbianos</a:t>
            </a:r>
          </a:p>
          <a:p>
            <a:pPr marL="0" lvl="1" indent="0" algn="just">
              <a:buNone/>
            </a:pPr>
            <a:r>
              <a:rPr lang="es-ES" sz="1900" dirty="0"/>
              <a:t>Como </a:t>
            </a:r>
            <a:r>
              <a:rPr lang="es-ES" sz="1900" b="1" dirty="0"/>
              <a:t>Categorías de Materiales Componentes (CMC7)</a:t>
            </a:r>
            <a:r>
              <a:rPr lang="es-ES" sz="1900" dirty="0"/>
              <a:t> están permitidos:</a:t>
            </a:r>
          </a:p>
          <a:p>
            <a:pPr marL="742950" lvl="2" indent="-342900" algn="just"/>
            <a:r>
              <a:rPr lang="es-ES" sz="1900" b="1" dirty="0"/>
              <a:t>Microorganismos vivos o muertos</a:t>
            </a:r>
          </a:p>
          <a:p>
            <a:pPr marL="742950" lvl="2" indent="-342900" algn="just"/>
            <a:r>
              <a:rPr lang="es-ES" sz="1900" b="1" dirty="0"/>
              <a:t>Único procesamiento permitido es el secado o liofilizado</a:t>
            </a:r>
          </a:p>
          <a:p>
            <a:pPr marL="742950" lvl="2" indent="-342900" algn="just"/>
            <a:r>
              <a:rPr lang="es-ES" sz="1900" dirty="0"/>
              <a:t>Lista positiva de </a:t>
            </a:r>
            <a:r>
              <a:rPr lang="es-ES" sz="1900" b="1" dirty="0"/>
              <a:t>géneros permitidos: Azotobacter spp, Hongos micorricicos, Rhizobium spp y Azospirillum spp. </a:t>
            </a:r>
          </a:p>
          <a:p>
            <a:pPr marL="742950" lvl="2" indent="-342900" algn="just"/>
            <a:r>
              <a:rPr lang="es-ES" sz="1900" b="1" dirty="0"/>
              <a:t>Limitación de la presencia de microorganismos patógenos</a:t>
            </a:r>
            <a:endParaRPr lang="es-ES" sz="1900" dirty="0"/>
          </a:p>
          <a:p>
            <a:pPr marL="0" lvl="1" indent="0" algn="just">
              <a:buNone/>
            </a:pPr>
            <a:r>
              <a:rPr lang="es-ES" sz="1900" dirty="0"/>
              <a:t>La </a:t>
            </a:r>
            <a:r>
              <a:rPr lang="es-ES" sz="1900" b="1" dirty="0"/>
              <a:t>inclusión de nuevos microorganismos se hará a través de actos delegados </a:t>
            </a:r>
            <a:r>
              <a:rPr lang="es-ES" sz="1900" dirty="0"/>
              <a:t>y en base declaración cualificada de seguridad.</a:t>
            </a:r>
          </a:p>
        </p:txBody>
      </p:sp>
    </p:spTree>
    <p:extLst>
      <p:ext uri="{BB962C8B-B14F-4D97-AF65-F5344CB8AC3E}">
        <p14:creationId xmlns:p14="http://schemas.microsoft.com/office/powerpoint/2010/main" val="3181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638241" cy="660400"/>
          </a:xfrm>
        </p:spPr>
        <p:txBody>
          <a:bodyPr>
            <a:normAutofit/>
          </a:bodyPr>
          <a:lstStyle/>
          <a:p>
            <a:r>
              <a:rPr lang="es-ES" b="1" dirty="0"/>
              <a:t>Evaluación de conformidad: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386929"/>
            <a:ext cx="10681230" cy="5130260"/>
          </a:xfrm>
        </p:spPr>
        <p:txBody>
          <a:bodyPr>
            <a:noAutofit/>
          </a:bodyPr>
          <a:lstStyle/>
          <a:p>
            <a:pPr algn="just"/>
            <a:r>
              <a:rPr lang="es-ES" sz="2000" b="1" dirty="0"/>
              <a:t>No se puede efectuar para los bioestimulantes mediante un Control interno de la producción (Modulo A)</a:t>
            </a:r>
          </a:p>
          <a:p>
            <a:pPr algn="just"/>
            <a:r>
              <a:rPr lang="es-ES" sz="2000" b="1" dirty="0"/>
              <a:t>Se tiene que realizar por una entidad acreditada que certifique el examen de tipo  y conformidad con el tipo </a:t>
            </a:r>
          </a:p>
          <a:p>
            <a:pPr algn="just"/>
            <a:r>
              <a:rPr lang="es-ES" sz="2000" b="1" dirty="0"/>
              <a:t>Si el producto contiene una sustancia para la que se ha fijado LMR, su uso especificado en las instrucciones no podrá rebasar los niveles limite establecidos</a:t>
            </a:r>
          </a:p>
          <a:p>
            <a:pPr algn="just"/>
            <a:r>
              <a:rPr lang="es-ES" sz="2000" b="1" dirty="0"/>
              <a:t>No podrán contener fosfonatos (&lt;0,5% en masa)</a:t>
            </a:r>
          </a:p>
          <a:p>
            <a:pPr algn="just"/>
            <a:r>
              <a:rPr lang="es-ES" sz="2000" b="1" dirty="0"/>
              <a:t>Establecen valores limite para los metales pesados</a:t>
            </a:r>
          </a:p>
          <a:p>
            <a:pPr algn="just"/>
            <a:r>
              <a:rPr lang="es-ES" sz="2000" b="1" dirty="0"/>
              <a:t>La concentración máxima permitida de Cu es de 600 mg/kg de materia seca y de Zn  1500 mg/kg de materia seca</a:t>
            </a:r>
          </a:p>
          <a:p>
            <a:pPr algn="just"/>
            <a:r>
              <a:rPr lang="es-ES" sz="2000" b="1" dirty="0"/>
              <a:t>Se fijan unos limites para los microorganismos entéricos</a:t>
            </a:r>
          </a:p>
          <a:p>
            <a:pPr marL="0" indent="0" algn="just">
              <a:buNone/>
            </a:pP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F8F341C-05D1-8C42-8E34-4643F455F53E}"/>
              </a:ext>
            </a:extLst>
          </p:cNvPr>
          <p:cNvSpPr txBox="1"/>
          <p:nvPr/>
        </p:nvSpPr>
        <p:spPr>
          <a:xfrm rot="20397004">
            <a:off x="1085774" y="2793199"/>
            <a:ext cx="9119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FF0000"/>
                </a:solidFill>
              </a:rPr>
              <a:t>SISTEMA DE CERTIFICACION</a:t>
            </a:r>
          </a:p>
          <a:p>
            <a:pPr algn="ctr"/>
            <a:r>
              <a:rPr lang="es-ES" sz="4000" b="1" dirty="0">
                <a:solidFill>
                  <a:srgbClr val="FF0000"/>
                </a:solidFill>
              </a:rPr>
              <a:t>ENTIDADES ACREDITADAS</a:t>
            </a:r>
          </a:p>
        </p:txBody>
      </p:sp>
    </p:spTree>
    <p:extLst>
      <p:ext uri="{BB962C8B-B14F-4D97-AF65-F5344CB8AC3E}">
        <p14:creationId xmlns:p14="http://schemas.microsoft.com/office/powerpoint/2010/main" val="18070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25305" cy="660400"/>
          </a:xfrm>
        </p:spPr>
        <p:txBody>
          <a:bodyPr/>
          <a:lstStyle/>
          <a:p>
            <a:r>
              <a:rPr lang="es-ES" b="1" dirty="0"/>
              <a:t>Clasificación de los productos a nivel UE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C811B44-5F7F-6C46-8DF6-FFDA0F51B9BF}"/>
              </a:ext>
            </a:extLst>
          </p:cNvPr>
          <p:cNvGrpSpPr/>
          <p:nvPr/>
        </p:nvGrpSpPr>
        <p:grpSpPr>
          <a:xfrm>
            <a:off x="-85724" y="1395838"/>
            <a:ext cx="6153148" cy="4400031"/>
            <a:chOff x="-85724" y="1395838"/>
            <a:chExt cx="6153148" cy="4400031"/>
          </a:xfrm>
        </p:grpSpPr>
        <p:pic>
          <p:nvPicPr>
            <p:cNvPr id="1026" name="Picture 2" descr="Cultivos que producen su propio fertilizante, una realidad cada vez más  cercana - ChileBIO">
              <a:extLst>
                <a:ext uri="{FF2B5EF4-FFF2-40B4-BE49-F238E27FC236}">
                  <a16:creationId xmlns:a16="http://schemas.microsoft.com/office/drawing/2014/main" id="{B97782D4-72B0-684E-BFC5-AA6F5AAB4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386" y="1395838"/>
              <a:ext cx="5592462" cy="2242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0937C36-59FA-C747-BD56-CA5BF44DB2D0}"/>
                </a:ext>
              </a:extLst>
            </p:cNvPr>
            <p:cNvSpPr/>
            <p:nvPr/>
          </p:nvSpPr>
          <p:spPr>
            <a:xfrm>
              <a:off x="-85724" y="3764544"/>
              <a:ext cx="615314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just"/>
              <a:r>
                <a: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Producto utilizado en agricultura o jardinería que, </a:t>
              </a:r>
              <a:r>
                <a:rPr lang="es-E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por su contenido en nutrientes, facilita el crecimiento de las plantas, aumenta su rendimiento y mejora la calidad de las cosechas </a:t>
              </a:r>
              <a:r>
                <a:rPr lang="es-E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 que, por su acción específica, </a:t>
              </a:r>
              <a:r>
                <a:rPr lang="es-E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modifica, según convenga, la fertilidad del suelo o sus características físicas, químicas o biológicas</a:t>
              </a:r>
              <a:r>
                <a:rPr lang="es-ES" b="1" dirty="0"/>
                <a:t>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68A0502-3792-314D-BE07-F4CB9A0B8F3B}"/>
                </a:ext>
              </a:extLst>
            </p:cNvPr>
            <p:cNvSpPr txBox="1"/>
            <p:nvPr/>
          </p:nvSpPr>
          <p:spPr>
            <a:xfrm>
              <a:off x="3900488" y="3028890"/>
              <a:ext cx="1839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92D050"/>
                  </a:solidFill>
                </a:rPr>
                <a:t>Fertilizantes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AA5C00E-3699-DD47-8B81-06EF0FEBB7B0}"/>
              </a:ext>
            </a:extLst>
          </p:cNvPr>
          <p:cNvGrpSpPr/>
          <p:nvPr/>
        </p:nvGrpSpPr>
        <p:grpSpPr>
          <a:xfrm>
            <a:off x="5739984" y="1395838"/>
            <a:ext cx="6010828" cy="4123031"/>
            <a:chOff x="5739984" y="1395838"/>
            <a:chExt cx="6010828" cy="412303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7200C16-7198-0F40-A4DF-97F1474C1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976" y="1395838"/>
              <a:ext cx="5474836" cy="2242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5637EB3-1603-BD48-9868-5E82BC793DE3}"/>
                </a:ext>
              </a:extLst>
            </p:cNvPr>
            <p:cNvSpPr/>
            <p:nvPr/>
          </p:nvSpPr>
          <p:spPr>
            <a:xfrm>
              <a:off x="5739984" y="3764543"/>
              <a:ext cx="601082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just"/>
              <a:r>
                <a:rPr lang="es-ES" dirty="0"/>
                <a:t>Formado por una o más sustancias activas, con la finalidad de destruir, contrarrestar o neutralizar cualquier organismo nocivo, o de impedir su acción o ejercer sobre él un efecto de control de otro tipo, por cualquier medio que no sea una mera acción física o mecánica</a:t>
              </a:r>
              <a:endPara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90C546D-453F-5E4A-BF08-58EB54867579}"/>
                </a:ext>
              </a:extLst>
            </p:cNvPr>
            <p:cNvSpPr txBox="1"/>
            <p:nvPr/>
          </p:nvSpPr>
          <p:spPr>
            <a:xfrm>
              <a:off x="9492950" y="3014542"/>
              <a:ext cx="1839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92D050"/>
                  </a:solidFill>
                </a:rPr>
                <a:t>Fitosanitarios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7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638241" cy="660400"/>
          </a:xfrm>
        </p:spPr>
        <p:txBody>
          <a:bodyPr>
            <a:normAutofit/>
          </a:bodyPr>
          <a:lstStyle/>
          <a:p>
            <a:r>
              <a:rPr lang="es-ES" b="1" dirty="0"/>
              <a:t>Etiquetado: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6650" y="1427163"/>
            <a:ext cx="10556199" cy="441588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/>
              <a:t>Se indicaran </a:t>
            </a:r>
            <a:r>
              <a:rPr lang="es-ES" sz="2000" dirty="0"/>
              <a:t>los siguientes datos:</a:t>
            </a:r>
          </a:p>
          <a:p>
            <a:pPr lvl="1" algn="just"/>
            <a:r>
              <a:rPr lang="es-ES" sz="1800" b="1" dirty="0"/>
              <a:t>Forma física</a:t>
            </a:r>
          </a:p>
          <a:p>
            <a:pPr lvl="1" algn="just"/>
            <a:r>
              <a:rPr lang="es-ES" sz="1800" b="1" dirty="0"/>
              <a:t>Fecha de producción y caducidad</a:t>
            </a:r>
          </a:p>
          <a:p>
            <a:pPr lvl="1" algn="just"/>
            <a:r>
              <a:rPr lang="es-ES" sz="1800" b="1" dirty="0"/>
              <a:t>Método de aplicación</a:t>
            </a:r>
          </a:p>
          <a:p>
            <a:pPr lvl="1" algn="just"/>
            <a:r>
              <a:rPr lang="es-ES" sz="1800" b="1" dirty="0"/>
              <a:t>Efecto pretendido</a:t>
            </a:r>
          </a:p>
          <a:p>
            <a:pPr lvl="1" algn="just"/>
            <a:r>
              <a:rPr lang="es-ES" sz="1800" b="1" dirty="0"/>
              <a:t>Instrucciones sobre gestión del suelo, fertilización química, incompatibilidad con PPP, boquillas pulverizadoras, presión, y medidas para evitar la deriva</a:t>
            </a:r>
          </a:p>
          <a:p>
            <a:pPr marL="0" indent="0" algn="just">
              <a:buNone/>
            </a:pPr>
            <a:r>
              <a:rPr lang="es-ES" sz="2000" b="1" dirty="0"/>
              <a:t>Todos los microorganismos añadidos, destacando los que puedan causar reacciones de sensibilización</a:t>
            </a:r>
          </a:p>
          <a:p>
            <a:pPr marL="0" indent="0" algn="just">
              <a:buNone/>
            </a:pPr>
            <a:r>
              <a:rPr lang="es-ES" sz="2000" b="1" dirty="0"/>
              <a:t>TOLERANCIA: Las concentraciones no podrán diferir del 15%</a:t>
            </a:r>
          </a:p>
          <a:p>
            <a:pPr marL="0" indent="0" algn="ctr">
              <a:buNone/>
            </a:pPr>
            <a:r>
              <a:rPr lang="es-ES" sz="2000" b="1" dirty="0">
                <a:solidFill>
                  <a:srgbClr val="FF0000"/>
                </a:solidFill>
              </a:rPr>
              <a:t>Entrada en vigor en julio de 2022</a:t>
            </a:r>
          </a:p>
        </p:txBody>
      </p:sp>
    </p:spTree>
    <p:extLst>
      <p:ext uri="{BB962C8B-B14F-4D97-AF65-F5344CB8AC3E}">
        <p14:creationId xmlns:p14="http://schemas.microsoft.com/office/powerpoint/2010/main" val="22442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pic>
        <p:nvPicPr>
          <p:cNvPr id="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6E4E6086-08E5-8A46-BE37-09A6A128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91" y="327829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4F493B0C-771D-864C-8209-3F18B6F24FC7}"/>
              </a:ext>
            </a:extLst>
          </p:cNvPr>
          <p:cNvGrpSpPr/>
          <p:nvPr/>
        </p:nvGrpSpPr>
        <p:grpSpPr>
          <a:xfrm>
            <a:off x="127365" y="182562"/>
            <a:ext cx="5727578" cy="6675437"/>
            <a:chOff x="127365" y="182562"/>
            <a:chExt cx="5727578" cy="6675437"/>
          </a:xfrm>
        </p:grpSpPr>
        <p:pic>
          <p:nvPicPr>
            <p:cNvPr id="10242" name="Picture 2" descr="Dibujos de Homero Simpson para colorear en familia | Colorear imágenes">
              <a:extLst>
                <a:ext uri="{FF2B5EF4-FFF2-40B4-BE49-F238E27FC236}">
                  <a16:creationId xmlns:a16="http://schemas.microsoft.com/office/drawing/2014/main" id="{E2CA53B1-2F75-CD4E-BB19-A00E1A809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65" y="1566061"/>
              <a:ext cx="3968954" cy="5291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lamada de nube 8">
              <a:extLst>
                <a:ext uri="{FF2B5EF4-FFF2-40B4-BE49-F238E27FC236}">
                  <a16:creationId xmlns:a16="http://schemas.microsoft.com/office/drawing/2014/main" id="{EEA666CE-62CB-E54D-A9EA-BE6A423DB509}"/>
                </a:ext>
              </a:extLst>
            </p:cNvPr>
            <p:cNvSpPr/>
            <p:nvPr/>
          </p:nvSpPr>
          <p:spPr>
            <a:xfrm>
              <a:off x="2889946" y="182562"/>
              <a:ext cx="2964997" cy="1200291"/>
            </a:xfrm>
            <a:prstGeom prst="cloudCallout">
              <a:avLst>
                <a:gd name="adj1" fmla="val -26245"/>
                <a:gd name="adj2" fmla="val 116165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FF0000"/>
                  </a:solidFill>
                </a:rPr>
                <a:t>Me lo como todo de una vez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6660574-1C66-3D44-8EA1-18E42926AFB7}"/>
              </a:ext>
            </a:extLst>
          </p:cNvPr>
          <p:cNvGrpSpPr/>
          <p:nvPr/>
        </p:nvGrpSpPr>
        <p:grpSpPr>
          <a:xfrm>
            <a:off x="4096319" y="258810"/>
            <a:ext cx="5205737" cy="6204295"/>
            <a:chOff x="4096319" y="258810"/>
            <a:chExt cx="5205737" cy="6204295"/>
          </a:xfrm>
        </p:grpSpPr>
        <p:pic>
          <p:nvPicPr>
            <p:cNvPr id="10244" name="Picture 4" descr="Colorear dibujo-homero-simpson-colorear | Cartoon coloring pages, Simpsons  drawings, Disney coloring pages">
              <a:extLst>
                <a:ext uri="{FF2B5EF4-FFF2-40B4-BE49-F238E27FC236}">
                  <a16:creationId xmlns:a16="http://schemas.microsoft.com/office/drawing/2014/main" id="{0518B687-F8BF-9F4A-ABD8-E62AB53C5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319" y="1960954"/>
              <a:ext cx="3376613" cy="4502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Dibujo de Estómago para Colorear - Dibujos.net">
              <a:extLst>
                <a:ext uri="{FF2B5EF4-FFF2-40B4-BE49-F238E27FC236}">
                  <a16:creationId xmlns:a16="http://schemas.microsoft.com/office/drawing/2014/main" id="{99F02880-6B11-1A41-ADF5-8F93DB66E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617" y="3818666"/>
              <a:ext cx="1259683" cy="98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lamada de nube 10">
              <a:extLst>
                <a:ext uri="{FF2B5EF4-FFF2-40B4-BE49-F238E27FC236}">
                  <a16:creationId xmlns:a16="http://schemas.microsoft.com/office/drawing/2014/main" id="{CB050A05-488E-DB4A-AE5C-743AAF757CAB}"/>
                </a:ext>
              </a:extLst>
            </p:cNvPr>
            <p:cNvSpPr/>
            <p:nvPr/>
          </p:nvSpPr>
          <p:spPr>
            <a:xfrm>
              <a:off x="6337059" y="258810"/>
              <a:ext cx="2964997" cy="1518934"/>
            </a:xfrm>
            <a:prstGeom prst="cloudCallout">
              <a:avLst>
                <a:gd name="adj1" fmla="val -51302"/>
                <a:gd name="adj2" fmla="val 1095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rgbClr val="FF0000"/>
                  </a:solidFill>
                </a:rPr>
                <a:t>Que hambre </a:t>
              </a:r>
            </a:p>
            <a:p>
              <a:pPr algn="ctr"/>
              <a:r>
                <a:rPr lang="es-ES_tradnl" b="1" dirty="0">
                  <a:solidFill>
                    <a:srgbClr val="FF0000"/>
                  </a:solidFill>
                </a:rPr>
                <a:t>¿Me puedo alimentar del aire?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89105EEA-9330-EB48-A1A4-8A3EDE3CEC74}"/>
              </a:ext>
            </a:extLst>
          </p:cNvPr>
          <p:cNvGrpSpPr/>
          <p:nvPr/>
        </p:nvGrpSpPr>
        <p:grpSpPr>
          <a:xfrm>
            <a:off x="7472932" y="1777744"/>
            <a:ext cx="4613762" cy="3892801"/>
            <a:chOff x="7472932" y="1777744"/>
            <a:chExt cx="4613762" cy="3892801"/>
          </a:xfrm>
        </p:grpSpPr>
        <p:pic>
          <p:nvPicPr>
            <p:cNvPr id="10248" name="Picture 8" descr="Páginas para colorear originales Original coloring pages: The Simpsons.  Homer (Homero) part 2">
              <a:extLst>
                <a:ext uri="{FF2B5EF4-FFF2-40B4-BE49-F238E27FC236}">
                  <a16:creationId xmlns:a16="http://schemas.microsoft.com/office/drawing/2014/main" id="{27983D21-42F7-5E40-93CD-C4A2C88CA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932" y="2355845"/>
              <a:ext cx="2349447" cy="3314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lamada de nube 12">
              <a:extLst>
                <a:ext uri="{FF2B5EF4-FFF2-40B4-BE49-F238E27FC236}">
                  <a16:creationId xmlns:a16="http://schemas.microsoft.com/office/drawing/2014/main" id="{904C080E-252E-264A-88B6-3258492323D2}"/>
                </a:ext>
              </a:extLst>
            </p:cNvPr>
            <p:cNvSpPr/>
            <p:nvPr/>
          </p:nvSpPr>
          <p:spPr>
            <a:xfrm>
              <a:off x="9302056" y="1777744"/>
              <a:ext cx="2784638" cy="1207878"/>
            </a:xfrm>
            <a:prstGeom prst="cloudCallout">
              <a:avLst>
                <a:gd name="adj1" fmla="val -50755"/>
                <a:gd name="adj2" fmla="val 6338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b="1" dirty="0">
                  <a:solidFill>
                    <a:schemeClr val="accent2">
                      <a:lumMod val="50000"/>
                    </a:schemeClr>
                  </a:solidFill>
                </a:rPr>
                <a:t>ALIMENTACION SOSTENIBLE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6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30F31E-0AA9-3C40-A0DA-327B75827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52" y="1733750"/>
            <a:ext cx="6422533" cy="4656336"/>
          </a:xfrm>
          <a:prstGeom prst="rect">
            <a:avLst/>
          </a:prstGeom>
        </p:spPr>
      </p:pic>
      <p:pic>
        <p:nvPicPr>
          <p:cNvPr id="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6E4E6086-08E5-8A46-BE37-09A6A128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991" y="327829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lamada de nube 9">
            <a:extLst>
              <a:ext uri="{FF2B5EF4-FFF2-40B4-BE49-F238E27FC236}">
                <a16:creationId xmlns:a16="http://schemas.microsoft.com/office/drawing/2014/main" id="{CF85A2C3-7EC6-9E4B-8D0C-40A8E894F980}"/>
              </a:ext>
            </a:extLst>
          </p:cNvPr>
          <p:cNvSpPr/>
          <p:nvPr/>
        </p:nvSpPr>
        <p:spPr>
          <a:xfrm>
            <a:off x="5525003" y="139908"/>
            <a:ext cx="3947610" cy="1815296"/>
          </a:xfrm>
          <a:prstGeom prst="cloudCallout">
            <a:avLst>
              <a:gd name="adj1" fmla="val -24799"/>
              <a:gd name="adj2" fmla="val 7688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  <a:t>GRACIAS POR VUESTRA ATENCION</a:t>
            </a:r>
          </a:p>
          <a:p>
            <a:pPr algn="ctr"/>
            <a:r>
              <a:rPr lang="es-ES_tradnl" b="1" dirty="0">
                <a:solidFill>
                  <a:schemeClr val="accent2">
                    <a:lumMod val="75000"/>
                  </a:schemeClr>
                </a:solidFill>
              </a:rPr>
              <a:t>¿PREGUNTAS?</a:t>
            </a:r>
          </a:p>
        </p:txBody>
      </p:sp>
    </p:spTree>
    <p:extLst>
      <p:ext uri="{BB962C8B-B14F-4D97-AF65-F5344CB8AC3E}">
        <p14:creationId xmlns:p14="http://schemas.microsoft.com/office/powerpoint/2010/main" val="70594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25327" y="2666489"/>
            <a:ext cx="10741345" cy="1095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600" b="1" dirty="0"/>
              <a:t>FERTILIZANTES</a:t>
            </a:r>
          </a:p>
        </p:txBody>
      </p:sp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25305" cy="660400"/>
          </a:xfrm>
        </p:spPr>
        <p:txBody>
          <a:bodyPr/>
          <a:lstStyle/>
          <a:p>
            <a:r>
              <a:rPr lang="es-ES" b="1" dirty="0"/>
              <a:t>Fertilizantes</a:t>
            </a:r>
          </a:p>
        </p:txBody>
      </p:sp>
      <p:pic>
        <p:nvPicPr>
          <p:cNvPr id="1026" name="Picture 2" descr="Cultivos que producen su propio fertilizante, una realidad cada vez más  cercana - ChileBIO">
            <a:extLst>
              <a:ext uri="{FF2B5EF4-FFF2-40B4-BE49-F238E27FC236}">
                <a16:creationId xmlns:a16="http://schemas.microsoft.com/office/drawing/2014/main" id="{B97782D4-72B0-684E-BFC5-AA6F5AAB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54" y="1521676"/>
            <a:ext cx="5592462" cy="22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8DE7495-80F2-D349-A9D9-24DB3AB85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74" y="3364486"/>
            <a:ext cx="10692625" cy="249839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s-ES" sz="2000" b="1" dirty="0"/>
              <a:t>TIPOS:</a:t>
            </a:r>
          </a:p>
          <a:p>
            <a:pPr lvl="1"/>
            <a:r>
              <a:rPr lang="es-ES" sz="2000" b="1" dirty="0"/>
              <a:t>Abonos </a:t>
            </a:r>
          </a:p>
          <a:p>
            <a:pPr lvl="1"/>
            <a:r>
              <a:rPr lang="es-ES" sz="2000" b="1" dirty="0"/>
              <a:t>Enmiendas </a:t>
            </a:r>
          </a:p>
          <a:p>
            <a:pPr lvl="1" algn="just"/>
            <a:r>
              <a:rPr lang="es-ES" sz="2000" b="1" dirty="0"/>
              <a:t>Otros abonos y productos especiales: </a:t>
            </a:r>
            <a:r>
              <a:rPr lang="es-ES" sz="2000" dirty="0"/>
              <a:t>Productos que aportan a otro material fertilizante, al suelo o a la planta, sustancias para favorecer y regular la absorción de los nutrientes o corregir determinadas anomalías de tipo fisiológico.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72E9B6-75C9-7440-ACBB-9C25F85835FB}"/>
              </a:ext>
            </a:extLst>
          </p:cNvPr>
          <p:cNvSpPr txBox="1"/>
          <p:nvPr/>
        </p:nvSpPr>
        <p:spPr>
          <a:xfrm>
            <a:off x="6543688" y="3086042"/>
            <a:ext cx="1839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92D050"/>
                </a:solidFill>
              </a:rPr>
              <a:t>Fertilizantes</a:t>
            </a:r>
          </a:p>
        </p:txBody>
      </p:sp>
    </p:spTree>
    <p:extLst>
      <p:ext uri="{BB962C8B-B14F-4D97-AF65-F5344CB8AC3E}">
        <p14:creationId xmlns:p14="http://schemas.microsoft.com/office/powerpoint/2010/main" val="37917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125305" cy="660400"/>
          </a:xfrm>
        </p:spPr>
        <p:txBody>
          <a:bodyPr/>
          <a:lstStyle/>
          <a:p>
            <a:r>
              <a:rPr lang="es-ES" b="1" dirty="0"/>
              <a:t>Normativa productos fertilizantes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9E46BEC5-A71E-B84E-B993-18D38AAA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511" y="1373170"/>
            <a:ext cx="10565614" cy="2498395"/>
          </a:xfrm>
        </p:spPr>
        <p:txBody>
          <a:bodyPr>
            <a:noAutofit/>
          </a:bodyPr>
          <a:lstStyle/>
          <a:p>
            <a:pPr lvl="0" algn="just"/>
            <a:r>
              <a:rPr lang="es-ES" sz="2000" b="1" dirty="0"/>
              <a:t>Real Decreto 506/2013</a:t>
            </a:r>
            <a:r>
              <a:rPr lang="es-ES" sz="2000" dirty="0"/>
              <a:t>, de 28 de junio, sobre productos fertilizantes</a:t>
            </a:r>
          </a:p>
          <a:p>
            <a:pPr lvl="0" algn="just"/>
            <a:r>
              <a:rPr lang="es-ES" sz="2000" b="1" dirty="0"/>
              <a:t>Orden AAA/2564/2015, </a:t>
            </a:r>
            <a:r>
              <a:rPr lang="es-ES" sz="2000" dirty="0"/>
              <a:t>de 27 de noviembre, por la que se modifican los anexos I, II, III, IV y VI del Real Decreto 506/2013, de 28 de junio sobre productos fertilizantes</a:t>
            </a:r>
          </a:p>
          <a:p>
            <a:pPr lvl="0" algn="just"/>
            <a:r>
              <a:rPr lang="es-ES" sz="2000" b="1" dirty="0"/>
              <a:t>Real Decreto 999/2017, </a:t>
            </a:r>
            <a:r>
              <a:rPr lang="es-ES" sz="2000" dirty="0"/>
              <a:t>de 24 de noviembre, por el que se modifica el Real Decreto 506/2013, de 28 de junio, sobre productos fertilizantes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A473E55-90B0-8A45-BB90-5F8B9A5817CC}"/>
              </a:ext>
            </a:extLst>
          </p:cNvPr>
          <p:cNvSpPr txBox="1"/>
          <p:nvPr/>
        </p:nvSpPr>
        <p:spPr>
          <a:xfrm>
            <a:off x="971550" y="3391857"/>
            <a:ext cx="10302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</a:rPr>
              <a:t>EL TERMINO BIOFERTILIZANTE NO ESTA CONTEMPLADO EN LA LEGISLACION, EN CONSECUENCIA NO TIENE NINGUN TIPO DE REGULACION</a:t>
            </a:r>
          </a:p>
        </p:txBody>
      </p:sp>
      <p:pic>
        <p:nvPicPr>
          <p:cNvPr id="4098" name="Picture 2" descr="Biofertilizantes: ventajas y usos de una opción ecológica –  Agriculturers.com | Red de Especialistas en Agricultura">
            <a:extLst>
              <a:ext uri="{FF2B5EF4-FFF2-40B4-BE49-F238E27FC236}">
                <a16:creationId xmlns:a16="http://schemas.microsoft.com/office/drawing/2014/main" id="{8E42B7B3-2238-F24D-BB8D-F0E634A4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35" y="4107672"/>
            <a:ext cx="3213100" cy="2140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3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36" y="470493"/>
            <a:ext cx="2261938" cy="1095569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25327" y="2666489"/>
            <a:ext cx="10741345" cy="10955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600" b="1" dirty="0"/>
              <a:t>FERTILIZANTES ORGANICOS</a:t>
            </a:r>
          </a:p>
        </p:txBody>
      </p:sp>
      <p:pic>
        <p:nvPicPr>
          <p:cNvPr id="1026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800F8605-F346-4141-A214-E7ABEE62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00" y="511912"/>
            <a:ext cx="1418164" cy="13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0400"/>
          </a:xfrm>
        </p:spPr>
        <p:txBody>
          <a:bodyPr/>
          <a:lstStyle/>
          <a:p>
            <a:r>
              <a:rPr lang="es-ES" b="1" dirty="0"/>
              <a:t>Fertilizantes orgánicos: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BD8D2A9-3C87-E447-B382-EE1361248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8750"/>
            <a:ext cx="10695516" cy="24983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/>
              <a:t>Están contemplados en el Anexo I del RD 506/2013:</a:t>
            </a:r>
          </a:p>
          <a:p>
            <a:pPr lvl="1" algn="just"/>
            <a:r>
              <a:rPr lang="es-ES" sz="2000" b="1" dirty="0"/>
              <a:t>Grupo 2  </a:t>
            </a:r>
            <a:r>
              <a:rPr lang="es-ES" sz="2000" dirty="0"/>
              <a:t>(nitrogenado, fosfatado, NPK, NP, y liquido de origen animal y/o vegetal) </a:t>
            </a:r>
          </a:p>
          <a:p>
            <a:pPr lvl="1" algn="just"/>
            <a:r>
              <a:rPr lang="es-ES" sz="2000" b="1" dirty="0"/>
              <a:t>Grupo 3 abonos órgano-minerales </a:t>
            </a:r>
            <a:r>
              <a:rPr lang="es-ES" sz="2000" dirty="0"/>
              <a:t>(nitrogenado, NPK, NP, NK, NP, PK con turba, lignito, leonardita y liquido)</a:t>
            </a:r>
          </a:p>
          <a:p>
            <a:pPr lvl="1" algn="just"/>
            <a:r>
              <a:rPr lang="es-ES" sz="2000" b="1" dirty="0"/>
              <a:t>Grupo 6 enmiendas orgánicas </a:t>
            </a:r>
            <a:r>
              <a:rPr lang="es-ES" sz="2000" dirty="0"/>
              <a:t>(húmica, compost, vermicompost, turba musgo, turba herbácea y alperujo)</a:t>
            </a:r>
          </a:p>
          <a:p>
            <a:pPr marL="0" indent="0" algn="just">
              <a:buNone/>
            </a:pPr>
            <a:r>
              <a:rPr lang="es-ES" sz="2000" b="1" dirty="0">
                <a:solidFill>
                  <a:srgbClr val="FF0000"/>
                </a:solidFill>
              </a:rPr>
              <a:t>Tienen que registrarse antes de ponerse en el mercado.</a:t>
            </a:r>
          </a:p>
        </p:txBody>
      </p:sp>
      <p:pic>
        <p:nvPicPr>
          <p:cNvPr id="5122" name="Picture 2" descr="Abono org&amp;aacute;nico peletizado 25 kg Ecocelta">
            <a:extLst>
              <a:ext uri="{FF2B5EF4-FFF2-40B4-BE49-F238E27FC236}">
                <a16:creationId xmlns:a16="http://schemas.microsoft.com/office/drawing/2014/main" id="{AB0F75A0-0810-2B43-A145-2DB1EFA8B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5"/>
          <a:stretch/>
        </p:blipFill>
        <p:spPr bwMode="auto">
          <a:xfrm>
            <a:off x="3944938" y="4384302"/>
            <a:ext cx="1341438" cy="188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8D7DE4-9232-2643-8F85-2967E1F40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611" y="4384301"/>
            <a:ext cx="2045073" cy="20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año internacional frutas y verduras fao">
            <a:extLst>
              <a:ext uri="{FF2B5EF4-FFF2-40B4-BE49-F238E27FC236}">
                <a16:creationId xmlns:a16="http://schemas.microsoft.com/office/drawing/2014/main" id="{71E36877-EE71-4747-91A0-1FB874C8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639" y="5667298"/>
            <a:ext cx="1005325" cy="93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0400"/>
          </a:xfrm>
        </p:spPr>
        <p:txBody>
          <a:bodyPr/>
          <a:lstStyle/>
          <a:p>
            <a:r>
              <a:rPr lang="es-ES" b="1" dirty="0"/>
              <a:t>Registro de fertilizantes orgánicos: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BD8D2A9-3C87-E447-B382-EE1361248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50181"/>
            <a:ext cx="10681229" cy="39576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/>
              <a:t>El expediente a presentar debe contener:</a:t>
            </a:r>
          </a:p>
          <a:p>
            <a:pPr algn="just"/>
            <a:r>
              <a:rPr lang="es-ES" sz="2000" b="1" dirty="0"/>
              <a:t>Solicitud </a:t>
            </a:r>
            <a:r>
              <a:rPr lang="es-ES" sz="2000" dirty="0"/>
              <a:t>(nombre y razón social, denominación de acuerdo al Anexo I, nombre comercial, etc.)</a:t>
            </a:r>
          </a:p>
          <a:p>
            <a:pPr algn="just"/>
            <a:r>
              <a:rPr lang="es-ES" sz="2000" b="1" dirty="0"/>
              <a:t>Ficha de características del producto </a:t>
            </a:r>
            <a:r>
              <a:rPr lang="es-ES" sz="2000" dirty="0"/>
              <a:t>(tipo de producto, datos del fabricantes y de sus instalaciones, materias primas utilizadas en la fabricación, forma de presentación y modo de utilización, contenido nutrientes y micronutrientes, contenidos en metales pesados, y presencia de microorganismos, etc.)</a:t>
            </a:r>
          </a:p>
          <a:p>
            <a:pPr algn="just"/>
            <a:r>
              <a:rPr lang="es-ES" sz="2000" b="1" dirty="0"/>
              <a:t>Certificado analítico </a:t>
            </a:r>
          </a:p>
          <a:p>
            <a:pPr algn="just"/>
            <a:r>
              <a:rPr lang="es-ES" sz="2000" b="1" dirty="0"/>
              <a:t>Limitaciones en cuanto al contenido de metales pesados y microorganismos entéricos</a:t>
            </a:r>
          </a:p>
          <a:p>
            <a:pPr marL="0" indent="0" algn="just">
              <a:buNone/>
            </a:pPr>
            <a:r>
              <a:rPr lang="es-ES" sz="2000" b="1" dirty="0"/>
              <a:t>Plazo para resolver es de 3 meses y el silencio administrativo es negativo</a:t>
            </a:r>
          </a:p>
        </p:txBody>
      </p:sp>
    </p:spTree>
    <p:extLst>
      <p:ext uri="{BB962C8B-B14F-4D97-AF65-F5344CB8AC3E}">
        <p14:creationId xmlns:p14="http://schemas.microsoft.com/office/powerpoint/2010/main" val="55610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17079</TotalTime>
  <Words>2086</Words>
  <Application>Microsoft Macintosh PowerPoint</Application>
  <PresentationFormat>Panorámica</PresentationFormat>
  <Paragraphs>299</Paragraphs>
  <Slides>32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Trebuchet MS</vt:lpstr>
      <vt:lpstr>Wingdings 3</vt:lpstr>
      <vt:lpstr>Faceta</vt:lpstr>
      <vt:lpstr>Presentación de PowerPoint</vt:lpstr>
      <vt:lpstr>Presentación de PowerPoint</vt:lpstr>
      <vt:lpstr>Clasificación de los productos a nivel UE</vt:lpstr>
      <vt:lpstr>Presentación de PowerPoint</vt:lpstr>
      <vt:lpstr>Fertilizantes</vt:lpstr>
      <vt:lpstr>Normativa productos fertilizantes</vt:lpstr>
      <vt:lpstr>Presentación de PowerPoint</vt:lpstr>
      <vt:lpstr>Fertilizantes orgánicos:</vt:lpstr>
      <vt:lpstr>Registro de fertilizantes orgánicos:</vt:lpstr>
      <vt:lpstr>Presentación de PowerPoint</vt:lpstr>
      <vt:lpstr>Evolución legislativa:</vt:lpstr>
      <vt:lpstr>Definición:</vt:lpstr>
      <vt:lpstr> Regulación legal:</vt:lpstr>
      <vt:lpstr>Presentación de PowerPoint</vt:lpstr>
      <vt:lpstr>Tipos:</vt:lpstr>
      <vt:lpstr>Inclusión de nuevos tipos:</vt:lpstr>
      <vt:lpstr>Presentación de PowerPoint</vt:lpstr>
      <vt:lpstr>Tipos:</vt:lpstr>
      <vt:lpstr>Registro:</vt:lpstr>
      <vt:lpstr>Registro:</vt:lpstr>
      <vt:lpstr>Ensayos agronómicos de eficacia:</vt:lpstr>
      <vt:lpstr>Ensayos agronómicos de eficacia :</vt:lpstr>
      <vt:lpstr>Ensayos agronómicos de eficacia :</vt:lpstr>
      <vt:lpstr>Tipos de productos registrados:</vt:lpstr>
      <vt:lpstr>Presentación de PowerPoint</vt:lpstr>
      <vt:lpstr>Considerando (22):</vt:lpstr>
      <vt:lpstr>Categorías Funcionales de Productos (CFP):</vt:lpstr>
      <vt:lpstr>CFP de los bioestimulantes:</vt:lpstr>
      <vt:lpstr>Evaluación de conformidad:</vt:lpstr>
      <vt:lpstr>Etiquetado:</vt:lpstr>
      <vt:lpstr>Presentación de PowerPoint</vt:lpstr>
      <vt:lpstr>Presentación de PowerPoint</vt:lpstr>
    </vt:vector>
  </TitlesOfParts>
  <Company>C.A.R.M.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Realmente todos conocemos la agricultura que se desarrolla actualmente</dc:title>
  <dc:creator>GONZALEZ ZAPATER, FCO. JOSE</dc:creator>
  <cp:lastModifiedBy>Francisco Jose Gonzalez Zapater</cp:lastModifiedBy>
  <cp:revision>315</cp:revision>
  <cp:lastPrinted>2020-01-27T17:20:31Z</cp:lastPrinted>
  <dcterms:created xsi:type="dcterms:W3CDTF">2019-10-10T10:01:17Z</dcterms:created>
  <dcterms:modified xsi:type="dcterms:W3CDTF">2021-03-10T16:59:40Z</dcterms:modified>
</cp:coreProperties>
</file>